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13716000" cx="24387025"/>
  <p:notesSz cx="13716000" cy="24387025"/>
  <p:embeddedFontLst>
    <p:embeddedFont>
      <p:font typeface="Red Hat Display Black"/>
      <p:bold r:id="rId30"/>
      <p:boldItalic r:id="rId31"/>
    </p:embeddedFont>
    <p:embeddedFont>
      <p:font typeface="Lato"/>
      <p:regular r:id="rId32"/>
      <p:bold r:id="rId33"/>
      <p:italic r:id="rId34"/>
      <p:boldItalic r:id="rId35"/>
    </p:embeddedFont>
    <p:embeddedFont>
      <p:font typeface="Montserrat"/>
      <p:regular r:id="rId36"/>
      <p:bold r:id="rId37"/>
      <p:italic r:id="rId38"/>
      <p:boldItalic r:id="rId39"/>
    </p:embeddedFont>
    <p:embeddedFont>
      <p:font typeface="Inter"/>
      <p:regular r:id="rId40"/>
      <p:bold r:id="rId41"/>
    </p:embeddedFont>
    <p:embeddedFont>
      <p:font typeface="Red Hat Display"/>
      <p:bold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gmIuxYF2IJDAoju3N1aBICPK4u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Inter-regular.fntdata"/><Relationship Id="rId20" Type="http://schemas.openxmlformats.org/officeDocument/2006/relationships/slide" Target="slides/slide16.xml"/><Relationship Id="rId42" Type="http://schemas.openxmlformats.org/officeDocument/2006/relationships/font" Target="fonts/RedHatDisplay-bold.fntdata"/><Relationship Id="rId41" Type="http://schemas.openxmlformats.org/officeDocument/2006/relationships/font" Target="fonts/Inter-bold.fntdata"/><Relationship Id="rId22" Type="http://schemas.openxmlformats.org/officeDocument/2006/relationships/slide" Target="slides/slide18.xml"/><Relationship Id="rId44" Type="http://customschemas.google.com/relationships/presentationmetadata" Target="metadata"/><Relationship Id="rId21" Type="http://schemas.openxmlformats.org/officeDocument/2006/relationships/slide" Target="slides/slide17.xml"/><Relationship Id="rId43" Type="http://schemas.openxmlformats.org/officeDocument/2006/relationships/font" Target="fonts/RedHatDisplay-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edHatDisplayBlack-boldItalic.fntdata"/><Relationship Id="rId30" Type="http://schemas.openxmlformats.org/officeDocument/2006/relationships/font" Target="fonts/RedHatDisplayBlack-bold.fntdata"/><Relationship Id="rId11" Type="http://schemas.openxmlformats.org/officeDocument/2006/relationships/slide" Target="slides/slide7.xml"/><Relationship Id="rId33" Type="http://schemas.openxmlformats.org/officeDocument/2006/relationships/font" Target="fonts/Lato-bold.fntdata"/><Relationship Id="rId10" Type="http://schemas.openxmlformats.org/officeDocument/2006/relationships/slide" Target="slides/slide6.xml"/><Relationship Id="rId32" Type="http://schemas.openxmlformats.org/officeDocument/2006/relationships/font" Target="fonts/Lato-regular.fntdata"/><Relationship Id="rId13" Type="http://schemas.openxmlformats.org/officeDocument/2006/relationships/slide" Target="slides/slide9.xml"/><Relationship Id="rId35" Type="http://schemas.openxmlformats.org/officeDocument/2006/relationships/font" Target="fonts/Lato-boldItalic.fntdata"/><Relationship Id="rId12" Type="http://schemas.openxmlformats.org/officeDocument/2006/relationships/slide" Target="slides/slide8.xml"/><Relationship Id="rId34" Type="http://schemas.openxmlformats.org/officeDocument/2006/relationships/font" Target="fonts/Lato-italic.fntdata"/><Relationship Id="rId15" Type="http://schemas.openxmlformats.org/officeDocument/2006/relationships/slide" Target="slides/slide11.xml"/><Relationship Id="rId37" Type="http://schemas.openxmlformats.org/officeDocument/2006/relationships/font" Target="fonts/Montserrat-bold.fntdata"/><Relationship Id="rId14" Type="http://schemas.openxmlformats.org/officeDocument/2006/relationships/slide" Target="slides/slide10.xml"/><Relationship Id="rId36" Type="http://schemas.openxmlformats.org/officeDocument/2006/relationships/font" Target="fonts/Montserrat-regular.fntdata"/><Relationship Id="rId17" Type="http://schemas.openxmlformats.org/officeDocument/2006/relationships/slide" Target="slides/slide13.xml"/><Relationship Id="rId39" Type="http://schemas.openxmlformats.org/officeDocument/2006/relationships/font" Target="fonts/Montserrat-boldItalic.fntdata"/><Relationship Id="rId16" Type="http://schemas.openxmlformats.org/officeDocument/2006/relationships/slide" Target="slides/slide12.xml"/><Relationship Id="rId38" Type="http://schemas.openxmlformats.org/officeDocument/2006/relationships/font" Target="fonts/Montserrat-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g2c43d77b96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g2c43d77b96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g2c43d77b96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c43d77b96f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g2c43d77b96f_0_1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2c43d77b96f_0_1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43d77b96f_0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2c43d77b96f_0_2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2c43d77b96f_0_2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c43d77b96f_0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g2c43d77b96f_0_2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2c43d77b96f_0_2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c43d77b96f_0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g2c43d77b96f_0_2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2c43d77b96f_0_2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c43d77b96f_0_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2c43d77b96f_0_3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2c43d77b96f_0_3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c43d77b96f_0_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g2c43d77b96f_0_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2c43d77b96f_0_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c43d77b96f_0_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2c43d77b96f_0_3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2c43d77b96f_0_3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c43d77b96f_0_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g2c43d77b96f_0_4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g2c43d77b96f_0_4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c43d77b96f_0_4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g2c43d77b96f_0_4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2c43d77b96f_0_4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c43d77b96f_0_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g2c43d77b96f_0_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2c43d77b96f_0_4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 name="Shape 24"/>
        <p:cNvGrpSpPr/>
        <p:nvPr/>
      </p:nvGrpSpPr>
      <p:grpSpPr>
        <a:xfrm>
          <a:off x="0" y="0"/>
          <a:ext cx="0" cy="0"/>
          <a:chOff x="0" y="0"/>
          <a:chExt cx="0" cy="0"/>
        </a:xfrm>
      </p:grpSpPr>
      <p:sp>
        <p:nvSpPr>
          <p:cNvPr id="25" name="Google Shape;25;g2c43d77b96f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 name="Google Shape;26;g2c43d77b96f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 name="Google Shape;27;g2c43d77b96f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c43d77b96f_0_4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g2c43d77b96f_0_4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g2c43d77b96f_0_4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c43d77b96f_0_4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g2c43d77b96f_0_4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g2c43d77b96f_0_4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c43d77b96f_0_4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g2c43d77b96f_0_4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2c43d77b96f_0_4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c43d77b96f_0_5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g2c43d77b96f_0_5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g2c43d77b96f_0_5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c43d77b96f_0_5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g2c43d77b96f_0_5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g2c43d77b96f_0_5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c43d77b96f_0_6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g2c43d77b96f_0_6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g2c43d77b96f_0_6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g2c43d77b96f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 name="Google Shape;37;g2c43d77b96f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 name="Google Shape;38;g2c43d77b96f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43d77b96f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g2c43d77b96f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g2c43d77b96f_0_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c43d77b96f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g2c43d77b96f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2c43d77b96f_0_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c43d77b96f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g2c43d77b96f_0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2c43d77b96f_0_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43d77b96f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2c43d77b96f_0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2c43d77b96f_0_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c43d77b96f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g2c43d77b96f_0_1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2c43d77b96f_0_1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43d77b96f_0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2c43d77b96f_0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2c43d77b96f_0_1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4.png"/><Relationship Id="rId7"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3.png"/><Relationship Id="rId5" Type="http://schemas.openxmlformats.org/officeDocument/2006/relationships/image" Target="../media/image28.png"/><Relationship Id="rId6"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0.png"/><Relationship Id="rId10" Type="http://schemas.openxmlformats.org/officeDocument/2006/relationships/image" Target="../media/image52.png"/><Relationship Id="rId9" Type="http://schemas.openxmlformats.org/officeDocument/2006/relationships/image" Target="../media/image47.png"/><Relationship Id="rId5" Type="http://schemas.openxmlformats.org/officeDocument/2006/relationships/image" Target="../media/image38.png"/><Relationship Id="rId6" Type="http://schemas.openxmlformats.org/officeDocument/2006/relationships/image" Target="../media/image25.png"/><Relationship Id="rId7" Type="http://schemas.openxmlformats.org/officeDocument/2006/relationships/image" Target="../media/image35.png"/><Relationship Id="rId8" Type="http://schemas.openxmlformats.org/officeDocument/2006/relationships/image" Target="../media/image7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88.png"/><Relationship Id="rId5" Type="http://schemas.openxmlformats.org/officeDocument/2006/relationships/image" Target="../media/image54.png"/><Relationship Id="rId6" Type="http://schemas.openxmlformats.org/officeDocument/2006/relationships/image" Target="../media/image7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20" Type="http://schemas.openxmlformats.org/officeDocument/2006/relationships/image" Target="../media/image56.png"/><Relationship Id="rId22" Type="http://schemas.openxmlformats.org/officeDocument/2006/relationships/image" Target="../media/image70.png"/><Relationship Id="rId21" Type="http://schemas.openxmlformats.org/officeDocument/2006/relationships/image" Target="../media/image65.png"/><Relationship Id="rId24" Type="http://schemas.openxmlformats.org/officeDocument/2006/relationships/image" Target="../media/image75.png"/><Relationship Id="rId23" Type="http://schemas.openxmlformats.org/officeDocument/2006/relationships/image" Target="../media/image82.pn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46.png"/><Relationship Id="rId9" Type="http://schemas.openxmlformats.org/officeDocument/2006/relationships/image" Target="../media/image64.png"/><Relationship Id="rId26" Type="http://schemas.openxmlformats.org/officeDocument/2006/relationships/image" Target="../media/image66.png"/><Relationship Id="rId25" Type="http://schemas.openxmlformats.org/officeDocument/2006/relationships/image" Target="../media/image74.png"/><Relationship Id="rId27" Type="http://schemas.openxmlformats.org/officeDocument/2006/relationships/image" Target="../media/image98.png"/><Relationship Id="rId5" Type="http://schemas.openxmlformats.org/officeDocument/2006/relationships/image" Target="../media/image60.png"/><Relationship Id="rId6" Type="http://schemas.openxmlformats.org/officeDocument/2006/relationships/image" Target="../media/image58.png"/><Relationship Id="rId7" Type="http://schemas.openxmlformats.org/officeDocument/2006/relationships/image" Target="../media/image49.png"/><Relationship Id="rId8" Type="http://schemas.openxmlformats.org/officeDocument/2006/relationships/image" Target="../media/image50.png"/><Relationship Id="rId11" Type="http://schemas.openxmlformats.org/officeDocument/2006/relationships/image" Target="../media/image67.png"/><Relationship Id="rId10" Type="http://schemas.openxmlformats.org/officeDocument/2006/relationships/image" Target="../media/image69.png"/><Relationship Id="rId13" Type="http://schemas.openxmlformats.org/officeDocument/2006/relationships/image" Target="../media/image57.png"/><Relationship Id="rId12" Type="http://schemas.openxmlformats.org/officeDocument/2006/relationships/image" Target="../media/image68.png"/><Relationship Id="rId15" Type="http://schemas.openxmlformats.org/officeDocument/2006/relationships/image" Target="../media/image93.png"/><Relationship Id="rId14" Type="http://schemas.openxmlformats.org/officeDocument/2006/relationships/image" Target="../media/image83.png"/><Relationship Id="rId17" Type="http://schemas.openxmlformats.org/officeDocument/2006/relationships/image" Target="../media/image73.png"/><Relationship Id="rId16" Type="http://schemas.openxmlformats.org/officeDocument/2006/relationships/image" Target="../media/image59.png"/><Relationship Id="rId19" Type="http://schemas.openxmlformats.org/officeDocument/2006/relationships/image" Target="../media/image62.png"/><Relationship Id="rId18" Type="http://schemas.openxmlformats.org/officeDocument/2006/relationships/image" Target="../media/image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95.png"/><Relationship Id="rId5" Type="http://schemas.openxmlformats.org/officeDocument/2006/relationships/image" Target="../media/image7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19.png"/><Relationship Id="rId5" Type="http://schemas.openxmlformats.org/officeDocument/2006/relationships/image" Target="../media/image8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22.png"/><Relationship Id="rId5" Type="http://schemas.openxmlformats.org/officeDocument/2006/relationships/image" Target="../media/image9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3.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89.png"/><Relationship Id="rId5" Type="http://schemas.openxmlformats.org/officeDocument/2006/relationships/image" Target="../media/image10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8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91.png"/><Relationship Id="rId5" Type="http://schemas.openxmlformats.org/officeDocument/2006/relationships/image" Target="../media/image112.png"/><Relationship Id="rId6" Type="http://schemas.openxmlformats.org/officeDocument/2006/relationships/image" Target="../media/image121.png"/><Relationship Id="rId7" Type="http://schemas.openxmlformats.org/officeDocument/2006/relationships/image" Target="../media/image92.png"/><Relationship Id="rId8" Type="http://schemas.openxmlformats.org/officeDocument/2006/relationships/image" Target="../media/image1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94.png"/><Relationship Id="rId5" Type="http://schemas.openxmlformats.org/officeDocument/2006/relationships/image" Target="../media/image108.png"/><Relationship Id="rId6" Type="http://schemas.openxmlformats.org/officeDocument/2006/relationships/image" Target="../media/image1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16.png"/><Relationship Id="rId9" Type="http://schemas.openxmlformats.org/officeDocument/2006/relationships/image" Target="../media/image101.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100.png"/><Relationship Id="rId8" Type="http://schemas.openxmlformats.org/officeDocument/2006/relationships/image" Target="../media/image105.png"/><Relationship Id="rId11" Type="http://schemas.openxmlformats.org/officeDocument/2006/relationships/image" Target="../media/image110.png"/><Relationship Id="rId10" Type="http://schemas.openxmlformats.org/officeDocument/2006/relationships/image" Target="../media/image103.png"/><Relationship Id="rId13" Type="http://schemas.openxmlformats.org/officeDocument/2006/relationships/image" Target="../media/image115.png"/><Relationship Id="rId12" Type="http://schemas.openxmlformats.org/officeDocument/2006/relationships/image" Target="../media/image117.png"/><Relationship Id="rId15" Type="http://schemas.openxmlformats.org/officeDocument/2006/relationships/image" Target="../media/image109.png"/><Relationship Id="rId14" Type="http://schemas.openxmlformats.org/officeDocument/2006/relationships/image" Target="../media/image106.png"/><Relationship Id="rId17" Type="http://schemas.openxmlformats.org/officeDocument/2006/relationships/image" Target="../media/image107.png"/><Relationship Id="rId16" Type="http://schemas.openxmlformats.org/officeDocument/2006/relationships/image" Target="../media/image111.png"/><Relationship Id="rId18" Type="http://schemas.openxmlformats.org/officeDocument/2006/relationships/hyperlink" Target="https://eatemp.com/powerpoint-org-chart-templat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26.png"/><Relationship Id="rId4" Type="http://schemas.openxmlformats.org/officeDocument/2006/relationships/hyperlink" Target="https://unsplash.com/" TargetMode="External"/><Relationship Id="rId5" Type="http://schemas.openxmlformats.org/officeDocument/2006/relationships/image" Target="../media/image1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35.pn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23.png"/><Relationship Id="rId6"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20.png"/><Relationship Id="rId6"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63.png"/><Relationship Id="rId5" Type="http://schemas.openxmlformats.org/officeDocument/2006/relationships/image" Target="../media/image53.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042"/>
        </a:solidFill>
      </p:bgPr>
    </p:bg>
    <p:spTree>
      <p:nvGrpSpPr>
        <p:cNvPr id="15" name="Shape 15"/>
        <p:cNvGrpSpPr/>
        <p:nvPr/>
      </p:nvGrpSpPr>
      <p:grpSpPr>
        <a:xfrm>
          <a:off x="0" y="0"/>
          <a:ext cx="0" cy="0"/>
          <a:chOff x="0" y="0"/>
          <a:chExt cx="0" cy="0"/>
        </a:xfrm>
      </p:grpSpPr>
      <p:sp>
        <p:nvSpPr>
          <p:cNvPr id="16" name="Google Shape;16;g2c43d77b96f_0_0"/>
          <p:cNvSpPr/>
          <p:nvPr/>
        </p:nvSpPr>
        <p:spPr>
          <a:xfrm>
            <a:off x="3251606" y="876300"/>
            <a:ext cx="19738200" cy="5054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24000"/>
              <a:buFont typeface="Red Hat Display Black"/>
              <a:buNone/>
            </a:pPr>
            <a:r>
              <a:rPr b="0" i="0" lang="en-US" sz="24000" u="none" cap="none" strike="noStrike">
                <a:solidFill>
                  <a:srgbClr val="FFFFFF"/>
                </a:solidFill>
                <a:latin typeface="Red Hat Display Black"/>
                <a:ea typeface="Red Hat Display Black"/>
                <a:cs typeface="Red Hat Display Black"/>
                <a:sym typeface="Red Hat Display Black"/>
              </a:rPr>
              <a:t>STARBUCKS </a:t>
            </a:r>
            <a:endParaRPr b="0" i="0" sz="24000" u="none" cap="none" strike="noStrike">
              <a:solidFill>
                <a:schemeClr val="dk1"/>
              </a:solidFill>
              <a:latin typeface="Calibri"/>
              <a:ea typeface="Calibri"/>
              <a:cs typeface="Calibri"/>
              <a:sym typeface="Calibri"/>
            </a:endParaRPr>
          </a:p>
        </p:txBody>
      </p:sp>
      <p:sp>
        <p:nvSpPr>
          <p:cNvPr id="17" name="Google Shape;17;g2c43d77b96f_0_0"/>
          <p:cNvSpPr/>
          <p:nvPr/>
        </p:nvSpPr>
        <p:spPr>
          <a:xfrm>
            <a:off x="3954428" y="342900"/>
            <a:ext cx="16491000" cy="1350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FFFFF"/>
              </a:buClr>
              <a:buSzPts val="6400"/>
              <a:buFont typeface="Red Hat Display"/>
              <a:buNone/>
            </a:pPr>
            <a:r>
              <a:rPr b="1" i="0" lang="en-US" sz="6400" u="none" cap="none" strike="noStrike">
                <a:solidFill>
                  <a:srgbClr val="FFFFFF"/>
                </a:solidFill>
                <a:latin typeface="Red Hat Display"/>
                <a:ea typeface="Red Hat Display"/>
                <a:cs typeface="Red Hat Display"/>
                <a:sym typeface="Red Hat Display"/>
              </a:rPr>
              <a:t>Free Presentation Template by EaTemp</a:t>
            </a:r>
            <a:endParaRPr b="0" i="0" sz="6400" u="none" cap="none" strike="noStrike">
              <a:solidFill>
                <a:schemeClr val="dk1"/>
              </a:solidFill>
              <a:latin typeface="Calibri"/>
              <a:ea typeface="Calibri"/>
              <a:cs typeface="Calibri"/>
              <a:sym typeface="Calibri"/>
            </a:endParaRPr>
          </a:p>
        </p:txBody>
      </p:sp>
      <p:sp>
        <p:nvSpPr>
          <p:cNvPr id="18" name="Google Shape;18;g2c43d77b96f_0_0"/>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9" name="Google Shape;19;g2c43d77b96f_0_0"/>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pic>
        <p:nvPicPr>
          <p:cNvPr descr=" " id="20" name="Google Shape;20;g2c43d77b96f_0_0"/>
          <p:cNvPicPr preferRelativeResize="0"/>
          <p:nvPr/>
        </p:nvPicPr>
        <p:blipFill rotWithShape="1">
          <a:blip r:embed="rId4">
            <a:alphaModFix/>
          </a:blip>
          <a:srcRect b="0" l="0" r="0" t="0"/>
          <a:stretch/>
        </p:blipFill>
        <p:spPr>
          <a:xfrm>
            <a:off x="8725991" y="4686300"/>
            <a:ext cx="8306838" cy="8369300"/>
          </a:xfrm>
          <a:prstGeom prst="rect">
            <a:avLst/>
          </a:prstGeom>
          <a:noFill/>
          <a:ln>
            <a:noFill/>
          </a:ln>
        </p:spPr>
      </p:pic>
      <p:pic>
        <p:nvPicPr>
          <p:cNvPr descr=" " id="21" name="Google Shape;21;g2c43d77b96f_0_0"/>
          <p:cNvPicPr preferRelativeResize="0"/>
          <p:nvPr/>
        </p:nvPicPr>
        <p:blipFill rotWithShape="1">
          <a:blip r:embed="rId5">
            <a:alphaModFix/>
          </a:blip>
          <a:srcRect b="0" l="0" r="0" t="0"/>
          <a:stretch/>
        </p:blipFill>
        <p:spPr>
          <a:xfrm>
            <a:off x="8762824" y="4727629"/>
            <a:ext cx="8210555" cy="8228828"/>
          </a:xfrm>
          <a:prstGeom prst="rect">
            <a:avLst/>
          </a:prstGeom>
          <a:noFill/>
          <a:ln>
            <a:noFill/>
          </a:ln>
        </p:spPr>
      </p:pic>
      <p:pic>
        <p:nvPicPr>
          <p:cNvPr descr=" " id="22" name="Google Shape;22;g2c43d77b96f_0_0"/>
          <p:cNvPicPr preferRelativeResize="0"/>
          <p:nvPr/>
        </p:nvPicPr>
        <p:blipFill rotWithShape="1">
          <a:blip r:embed="rId6">
            <a:alphaModFix/>
          </a:blip>
          <a:srcRect b="0" l="0" r="0" t="0"/>
          <a:stretch/>
        </p:blipFill>
        <p:spPr>
          <a:xfrm>
            <a:off x="12528007" y="8224106"/>
            <a:ext cx="681135" cy="280498"/>
          </a:xfrm>
          <a:prstGeom prst="rect">
            <a:avLst/>
          </a:prstGeom>
          <a:noFill/>
          <a:ln>
            <a:noFill/>
          </a:ln>
        </p:spPr>
      </p:pic>
      <p:pic>
        <p:nvPicPr>
          <p:cNvPr descr=" " id="23" name="Google Shape;23;g2c43d77b96f_0_0"/>
          <p:cNvPicPr preferRelativeResize="0"/>
          <p:nvPr/>
        </p:nvPicPr>
        <p:blipFill rotWithShape="1">
          <a:blip r:embed="rId7">
            <a:alphaModFix/>
          </a:blip>
          <a:srcRect b="0" l="0" r="0" t="0"/>
          <a:stretch/>
        </p:blipFill>
        <p:spPr>
          <a:xfrm>
            <a:off x="12641146" y="8295562"/>
            <a:ext cx="396810" cy="13942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03" name="Shape 203"/>
        <p:cNvGrpSpPr/>
        <p:nvPr/>
      </p:nvGrpSpPr>
      <p:grpSpPr>
        <a:xfrm>
          <a:off x="0" y="0"/>
          <a:ext cx="0" cy="0"/>
          <a:chOff x="0" y="0"/>
          <a:chExt cx="0" cy="0"/>
        </a:xfrm>
      </p:grpSpPr>
      <p:sp>
        <p:nvSpPr>
          <p:cNvPr id="204" name="Google Shape;204;g2c43d77b96f_0_179"/>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05" name="Google Shape;205;g2c43d77b96f_0_179"/>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sp>
        <p:nvSpPr>
          <p:cNvPr id="206" name="Google Shape;206;g2c43d77b96f_0_179"/>
          <p:cNvSpPr/>
          <p:nvPr/>
        </p:nvSpPr>
        <p:spPr>
          <a:xfrm>
            <a:off x="9107038" y="469900"/>
            <a:ext cx="7743600" cy="168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8000"/>
              <a:buFont typeface="Red Hat Display Black"/>
              <a:buNone/>
            </a:pPr>
            <a:r>
              <a:rPr b="0" i="0" lang="en-US" sz="8000" u="none" cap="none" strike="noStrike">
                <a:solidFill>
                  <a:srgbClr val="007042"/>
                </a:solidFill>
                <a:latin typeface="Red Hat Display Black"/>
                <a:ea typeface="Red Hat Display Black"/>
                <a:cs typeface="Red Hat Display Black"/>
                <a:sym typeface="Red Hat Display Black"/>
              </a:rPr>
              <a:t>PRICING PLAN</a:t>
            </a:r>
            <a:endParaRPr b="0" i="0" sz="8000" u="none" cap="none" strike="noStrike">
              <a:solidFill>
                <a:schemeClr val="dk1"/>
              </a:solidFill>
              <a:latin typeface="Calibri"/>
              <a:ea typeface="Calibri"/>
              <a:cs typeface="Calibri"/>
              <a:sym typeface="Calibri"/>
            </a:endParaRPr>
          </a:p>
        </p:txBody>
      </p:sp>
      <p:sp>
        <p:nvSpPr>
          <p:cNvPr id="207" name="Google Shape;207;g2c43d77b96f_0_179"/>
          <p:cNvSpPr/>
          <p:nvPr/>
        </p:nvSpPr>
        <p:spPr>
          <a:xfrm>
            <a:off x="1778222" y="2489200"/>
            <a:ext cx="20843400" cy="868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2c43d77b96f_0_179"/>
          <p:cNvSpPr/>
          <p:nvPr/>
        </p:nvSpPr>
        <p:spPr>
          <a:xfrm>
            <a:off x="1778222" y="2489200"/>
            <a:ext cx="6439800" cy="8686800"/>
          </a:xfrm>
          <a:prstGeom prst="roundRect">
            <a:avLst>
              <a:gd fmla="val 3124" name="adj"/>
            </a:avLst>
          </a:prstGeom>
          <a:noFill/>
          <a:ln cap="flat" cmpd="sng" w="12700">
            <a:solidFill>
              <a:srgbClr val="0070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09" name="Google Shape;209;g2c43d77b96f_0_179"/>
          <p:cNvPicPr preferRelativeResize="0"/>
          <p:nvPr/>
        </p:nvPicPr>
        <p:blipFill rotWithShape="1">
          <a:blip r:embed="rId4">
            <a:alphaModFix/>
          </a:blip>
          <a:srcRect b="0" l="0" r="0" t="0"/>
          <a:stretch/>
        </p:blipFill>
        <p:spPr>
          <a:xfrm>
            <a:off x="4138987" y="2946400"/>
            <a:ext cx="1718175" cy="1625600"/>
          </a:xfrm>
          <a:prstGeom prst="rect">
            <a:avLst/>
          </a:prstGeom>
          <a:noFill/>
          <a:ln>
            <a:noFill/>
          </a:ln>
        </p:spPr>
      </p:pic>
      <p:sp>
        <p:nvSpPr>
          <p:cNvPr id="210" name="Google Shape;210;g2c43d77b96f_0_179"/>
          <p:cNvSpPr/>
          <p:nvPr/>
        </p:nvSpPr>
        <p:spPr>
          <a:xfrm>
            <a:off x="3943843" y="4876800"/>
            <a:ext cx="2108400" cy="101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07042"/>
              </a:buClr>
              <a:buSzPts val="4800"/>
              <a:buFont typeface="Red Hat Display Black"/>
              <a:buNone/>
            </a:pPr>
            <a:r>
              <a:rPr b="0" i="0" lang="en-US" sz="4800" u="none" cap="none" strike="noStrike">
                <a:solidFill>
                  <a:srgbClr val="007042"/>
                </a:solidFill>
                <a:latin typeface="Red Hat Display Black"/>
                <a:ea typeface="Red Hat Display Black"/>
                <a:cs typeface="Red Hat Display Black"/>
                <a:sym typeface="Red Hat Display Black"/>
              </a:rPr>
              <a:t>BASIC</a:t>
            </a:r>
            <a:endParaRPr b="0" i="0" sz="4800" u="none" cap="none" strike="noStrike">
              <a:solidFill>
                <a:schemeClr val="dk1"/>
              </a:solidFill>
              <a:latin typeface="Calibri"/>
              <a:ea typeface="Calibri"/>
              <a:cs typeface="Calibri"/>
              <a:sym typeface="Calibri"/>
            </a:endParaRPr>
          </a:p>
        </p:txBody>
      </p:sp>
      <p:sp>
        <p:nvSpPr>
          <p:cNvPr id="211" name="Google Shape;211;g2c43d77b96f_0_179"/>
          <p:cNvSpPr/>
          <p:nvPr/>
        </p:nvSpPr>
        <p:spPr>
          <a:xfrm>
            <a:off x="2235479" y="5994400"/>
            <a:ext cx="5660700" cy="3742200"/>
          </a:xfrm>
          <a:prstGeom prst="rect">
            <a:avLst/>
          </a:prstGeom>
          <a:noFill/>
          <a:ln>
            <a:noFill/>
          </a:ln>
        </p:spPr>
        <p:txBody>
          <a:bodyPr anchorCtr="0" anchor="t" bIns="0" lIns="0" spcFirstLastPara="1" rIns="0" wrap="square" tIns="0">
            <a:noAutofit/>
          </a:bodyPr>
          <a:lstStyle/>
          <a:p>
            <a:pPr indent="-342900" lvl="1" marL="685800" marR="0" rtl="0" algn="l">
              <a:spcBef>
                <a:spcPts val="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Access to the entry-level dungeons.</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A limited number of quests and battles per month.</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Ability to form a small party with fellow adventurers.</a:t>
            </a:r>
            <a:endParaRPr b="0" i="0" sz="3200" u="none" cap="none" strike="noStrike">
              <a:solidFill>
                <a:schemeClr val="dk1"/>
              </a:solidFill>
              <a:latin typeface="Calibri"/>
              <a:ea typeface="Calibri"/>
              <a:cs typeface="Calibri"/>
              <a:sym typeface="Calibri"/>
            </a:endParaRPr>
          </a:p>
        </p:txBody>
      </p:sp>
      <p:sp>
        <p:nvSpPr>
          <p:cNvPr id="212" name="Google Shape;212;g2c43d77b96f_0_179"/>
          <p:cNvSpPr/>
          <p:nvPr/>
        </p:nvSpPr>
        <p:spPr>
          <a:xfrm>
            <a:off x="3042030" y="9906000"/>
            <a:ext cx="3912000" cy="101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$10/MONTH</a:t>
            </a:r>
            <a:endParaRPr b="0" i="0" sz="4800" u="none" cap="none" strike="noStrike">
              <a:solidFill>
                <a:schemeClr val="dk1"/>
              </a:solidFill>
              <a:latin typeface="Calibri"/>
              <a:ea typeface="Calibri"/>
              <a:cs typeface="Calibri"/>
              <a:sym typeface="Calibri"/>
            </a:endParaRPr>
          </a:p>
        </p:txBody>
      </p:sp>
      <p:sp>
        <p:nvSpPr>
          <p:cNvPr id="213" name="Google Shape;213;g2c43d77b96f_0_179"/>
          <p:cNvSpPr/>
          <p:nvPr/>
        </p:nvSpPr>
        <p:spPr>
          <a:xfrm>
            <a:off x="8980022" y="2489200"/>
            <a:ext cx="6439800" cy="8686800"/>
          </a:xfrm>
          <a:prstGeom prst="roundRect">
            <a:avLst>
              <a:gd fmla="val 3124" name="adj"/>
            </a:avLst>
          </a:prstGeom>
          <a:noFill/>
          <a:ln cap="flat" cmpd="sng" w="12700">
            <a:solidFill>
              <a:srgbClr val="0070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14" name="Google Shape;214;g2c43d77b96f_0_179"/>
          <p:cNvPicPr preferRelativeResize="0"/>
          <p:nvPr/>
        </p:nvPicPr>
        <p:blipFill rotWithShape="1">
          <a:blip r:embed="rId5">
            <a:alphaModFix/>
          </a:blip>
          <a:srcRect b="0" l="0" r="0" t="0"/>
          <a:stretch/>
        </p:blipFill>
        <p:spPr>
          <a:xfrm>
            <a:off x="11575717" y="2946400"/>
            <a:ext cx="1248319" cy="1625600"/>
          </a:xfrm>
          <a:prstGeom prst="rect">
            <a:avLst/>
          </a:prstGeom>
          <a:noFill/>
          <a:ln>
            <a:noFill/>
          </a:ln>
        </p:spPr>
      </p:pic>
      <p:sp>
        <p:nvSpPr>
          <p:cNvPr id="215" name="Google Shape;215;g2c43d77b96f_0_179"/>
          <p:cNvSpPr/>
          <p:nvPr/>
        </p:nvSpPr>
        <p:spPr>
          <a:xfrm>
            <a:off x="11209151" y="4876800"/>
            <a:ext cx="1981500" cy="101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07042"/>
              </a:buClr>
              <a:buSzPts val="4800"/>
              <a:buFont typeface="Red Hat Display Black"/>
              <a:buNone/>
            </a:pPr>
            <a:r>
              <a:rPr b="0" i="0" lang="en-US" sz="4800" u="none" cap="none" strike="noStrike">
                <a:solidFill>
                  <a:srgbClr val="007042"/>
                </a:solidFill>
                <a:latin typeface="Red Hat Display Black"/>
                <a:ea typeface="Red Hat Display Black"/>
                <a:cs typeface="Red Hat Display Black"/>
                <a:sym typeface="Red Hat Display Black"/>
              </a:rPr>
              <a:t>ELITE</a:t>
            </a:r>
            <a:endParaRPr b="0" i="0" sz="4800" u="none" cap="none" strike="noStrike">
              <a:solidFill>
                <a:schemeClr val="dk1"/>
              </a:solidFill>
              <a:latin typeface="Calibri"/>
              <a:ea typeface="Calibri"/>
              <a:cs typeface="Calibri"/>
              <a:sym typeface="Calibri"/>
            </a:endParaRPr>
          </a:p>
        </p:txBody>
      </p:sp>
      <p:sp>
        <p:nvSpPr>
          <p:cNvPr id="216" name="Google Shape;216;g2c43d77b96f_0_179"/>
          <p:cNvSpPr/>
          <p:nvPr/>
        </p:nvSpPr>
        <p:spPr>
          <a:xfrm>
            <a:off x="9437280" y="5994400"/>
            <a:ext cx="5660700" cy="3742200"/>
          </a:xfrm>
          <a:prstGeom prst="rect">
            <a:avLst/>
          </a:prstGeom>
          <a:noFill/>
          <a:ln>
            <a:noFill/>
          </a:ln>
        </p:spPr>
        <p:txBody>
          <a:bodyPr anchorCtr="0" anchor="t" bIns="0" lIns="0" spcFirstLastPara="1" rIns="0" wrap="square" tIns="0">
            <a:noAutofit/>
          </a:bodyPr>
          <a:lstStyle/>
          <a:p>
            <a:pPr indent="-342900" lvl="1" marL="685800" marR="0" rtl="0" algn="l">
              <a:spcBef>
                <a:spcPts val="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Access to the intermediate and advanced dungeons.</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A greater number of quests and battles</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Ability to form larger parties.</a:t>
            </a:r>
            <a:endParaRPr b="0" i="0" sz="3200" u="none" cap="none" strike="noStrike">
              <a:solidFill>
                <a:schemeClr val="dk1"/>
              </a:solidFill>
              <a:latin typeface="Calibri"/>
              <a:ea typeface="Calibri"/>
              <a:cs typeface="Calibri"/>
              <a:sym typeface="Calibri"/>
            </a:endParaRPr>
          </a:p>
        </p:txBody>
      </p:sp>
      <p:sp>
        <p:nvSpPr>
          <p:cNvPr id="217" name="Google Shape;217;g2c43d77b96f_0_179"/>
          <p:cNvSpPr/>
          <p:nvPr/>
        </p:nvSpPr>
        <p:spPr>
          <a:xfrm>
            <a:off x="10173972" y="9906000"/>
            <a:ext cx="4051800" cy="101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$50/MONTH</a:t>
            </a:r>
            <a:endParaRPr b="0" i="0" sz="4800" u="none" cap="none" strike="noStrike">
              <a:solidFill>
                <a:schemeClr val="dk1"/>
              </a:solidFill>
              <a:latin typeface="Calibri"/>
              <a:ea typeface="Calibri"/>
              <a:cs typeface="Calibri"/>
              <a:sym typeface="Calibri"/>
            </a:endParaRPr>
          </a:p>
        </p:txBody>
      </p:sp>
      <p:sp>
        <p:nvSpPr>
          <p:cNvPr id="218" name="Google Shape;218;g2c43d77b96f_0_179"/>
          <p:cNvSpPr/>
          <p:nvPr/>
        </p:nvSpPr>
        <p:spPr>
          <a:xfrm>
            <a:off x="16181822" y="2489200"/>
            <a:ext cx="6439800" cy="8686800"/>
          </a:xfrm>
          <a:prstGeom prst="roundRect">
            <a:avLst>
              <a:gd fmla="val 3124" name="adj"/>
            </a:avLst>
          </a:prstGeom>
          <a:noFill/>
          <a:ln cap="flat" cmpd="sng" w="12700">
            <a:solidFill>
              <a:srgbClr val="0070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19" name="Google Shape;219;g2c43d77b96f_0_179"/>
          <p:cNvPicPr preferRelativeResize="0"/>
          <p:nvPr/>
        </p:nvPicPr>
        <p:blipFill rotWithShape="1">
          <a:blip r:embed="rId6">
            <a:alphaModFix/>
          </a:blip>
          <a:srcRect b="0" l="0" r="0" t="0"/>
          <a:stretch/>
        </p:blipFill>
        <p:spPr>
          <a:xfrm>
            <a:off x="18617637" y="2946400"/>
            <a:ext cx="1568072" cy="1625600"/>
          </a:xfrm>
          <a:prstGeom prst="rect">
            <a:avLst/>
          </a:prstGeom>
          <a:noFill/>
          <a:ln>
            <a:noFill/>
          </a:ln>
        </p:spPr>
      </p:pic>
      <p:sp>
        <p:nvSpPr>
          <p:cNvPr id="220" name="Google Shape;220;g2c43d77b96f_0_179"/>
          <p:cNvSpPr/>
          <p:nvPr/>
        </p:nvSpPr>
        <p:spPr>
          <a:xfrm>
            <a:off x="17375772" y="4876800"/>
            <a:ext cx="4051800" cy="101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07042"/>
              </a:buClr>
              <a:buSzPts val="4800"/>
              <a:buFont typeface="Red Hat Display Black"/>
              <a:buNone/>
            </a:pPr>
            <a:r>
              <a:rPr b="0" i="0" lang="en-US" sz="4800" u="none" cap="none" strike="noStrike">
                <a:solidFill>
                  <a:srgbClr val="007042"/>
                </a:solidFill>
                <a:latin typeface="Red Hat Display Black"/>
                <a:ea typeface="Red Hat Display Black"/>
                <a:cs typeface="Red Hat Display Black"/>
                <a:sym typeface="Red Hat Display Black"/>
              </a:rPr>
              <a:t>LEGENDARY</a:t>
            </a:r>
            <a:endParaRPr b="0" i="0" sz="4800" u="none" cap="none" strike="noStrike">
              <a:solidFill>
                <a:schemeClr val="dk1"/>
              </a:solidFill>
              <a:latin typeface="Calibri"/>
              <a:ea typeface="Calibri"/>
              <a:cs typeface="Calibri"/>
              <a:sym typeface="Calibri"/>
            </a:endParaRPr>
          </a:p>
        </p:txBody>
      </p:sp>
      <p:sp>
        <p:nvSpPr>
          <p:cNvPr id="221" name="Google Shape;221;g2c43d77b96f_0_179"/>
          <p:cNvSpPr/>
          <p:nvPr/>
        </p:nvSpPr>
        <p:spPr>
          <a:xfrm>
            <a:off x="16639080" y="5994400"/>
            <a:ext cx="5660700" cy="3742200"/>
          </a:xfrm>
          <a:prstGeom prst="rect">
            <a:avLst/>
          </a:prstGeom>
          <a:noFill/>
          <a:ln>
            <a:noFill/>
          </a:ln>
        </p:spPr>
        <p:txBody>
          <a:bodyPr anchorCtr="0" anchor="t" bIns="0" lIns="0" spcFirstLastPara="1" rIns="0" wrap="square" tIns="0">
            <a:noAutofit/>
          </a:bodyPr>
          <a:lstStyle/>
          <a:p>
            <a:pPr indent="-342900" lvl="1" marL="685800" marR="0" rtl="0" algn="l">
              <a:spcBef>
                <a:spcPts val="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Access to the most challenging dungeons.</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Unlimited quests and battles per month.</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The ability to form the largest parties.</a:t>
            </a:r>
            <a:endParaRPr b="0" i="0" sz="3200" u="none" cap="none" strike="noStrike">
              <a:solidFill>
                <a:schemeClr val="dk1"/>
              </a:solidFill>
              <a:latin typeface="Calibri"/>
              <a:ea typeface="Calibri"/>
              <a:cs typeface="Calibri"/>
              <a:sym typeface="Calibri"/>
            </a:endParaRPr>
          </a:p>
        </p:txBody>
      </p:sp>
      <p:sp>
        <p:nvSpPr>
          <p:cNvPr id="222" name="Google Shape;222;g2c43d77b96f_0_179"/>
          <p:cNvSpPr/>
          <p:nvPr/>
        </p:nvSpPr>
        <p:spPr>
          <a:xfrm>
            <a:off x="17236054" y="9906000"/>
            <a:ext cx="4331100" cy="101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$100/MONTH</a:t>
            </a:r>
            <a:endParaRPr b="0" i="0" sz="48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27" name="Shape 227"/>
        <p:cNvGrpSpPr/>
        <p:nvPr/>
      </p:nvGrpSpPr>
      <p:grpSpPr>
        <a:xfrm>
          <a:off x="0" y="0"/>
          <a:ext cx="0" cy="0"/>
          <a:chOff x="0" y="0"/>
          <a:chExt cx="0" cy="0"/>
        </a:xfrm>
      </p:grpSpPr>
      <p:sp>
        <p:nvSpPr>
          <p:cNvPr id="228" name="Google Shape;228;g2c43d77b96f_0_202"/>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29" name="Google Shape;229;g2c43d77b96f_0_202"/>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pic>
        <p:nvPicPr>
          <p:cNvPr descr=" " id="230" name="Google Shape;230;g2c43d77b96f_0_202"/>
          <p:cNvPicPr preferRelativeResize="0"/>
          <p:nvPr/>
        </p:nvPicPr>
        <p:blipFill rotWithShape="1">
          <a:blip r:embed="rId4">
            <a:alphaModFix/>
          </a:blip>
          <a:srcRect b="0" l="0" r="0" t="0"/>
          <a:stretch/>
        </p:blipFill>
        <p:spPr>
          <a:xfrm>
            <a:off x="990724" y="1574800"/>
            <a:ext cx="22418302" cy="10579100"/>
          </a:xfrm>
          <a:prstGeom prst="rect">
            <a:avLst/>
          </a:prstGeom>
          <a:noFill/>
          <a:ln>
            <a:noFill/>
          </a:ln>
        </p:spPr>
      </p:pic>
      <p:sp>
        <p:nvSpPr>
          <p:cNvPr id="231" name="Google Shape;231;g2c43d77b96f_0_202"/>
          <p:cNvSpPr/>
          <p:nvPr/>
        </p:nvSpPr>
        <p:spPr>
          <a:xfrm>
            <a:off x="1270159" y="1574800"/>
            <a:ext cx="22138800" cy="563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32" name="Google Shape;232;g2c43d77b96f_0_202"/>
          <p:cNvPicPr preferRelativeResize="0"/>
          <p:nvPr/>
        </p:nvPicPr>
        <p:blipFill rotWithShape="1">
          <a:blip r:embed="rId5">
            <a:alphaModFix/>
          </a:blip>
          <a:srcRect b="0" l="0" r="0" t="0"/>
          <a:stretch/>
        </p:blipFill>
        <p:spPr>
          <a:xfrm>
            <a:off x="1270159" y="1574800"/>
            <a:ext cx="5639505" cy="5638800"/>
          </a:xfrm>
          <a:prstGeom prst="rect">
            <a:avLst/>
          </a:prstGeom>
          <a:noFill/>
          <a:ln>
            <a:noFill/>
          </a:ln>
        </p:spPr>
      </p:pic>
      <p:pic>
        <p:nvPicPr>
          <p:cNvPr descr=" " id="233" name="Google Shape;233;g2c43d77b96f_0_202"/>
          <p:cNvPicPr preferRelativeResize="0"/>
          <p:nvPr/>
        </p:nvPicPr>
        <p:blipFill rotWithShape="1">
          <a:blip r:embed="rId6">
            <a:alphaModFix/>
          </a:blip>
          <a:srcRect b="0" l="0" r="0" t="0"/>
          <a:stretch/>
        </p:blipFill>
        <p:spPr>
          <a:xfrm>
            <a:off x="3361700" y="3666083"/>
            <a:ext cx="1456422" cy="1456246"/>
          </a:xfrm>
          <a:prstGeom prst="rect">
            <a:avLst/>
          </a:prstGeom>
          <a:noFill/>
          <a:ln>
            <a:noFill/>
          </a:ln>
        </p:spPr>
      </p:pic>
      <p:pic>
        <p:nvPicPr>
          <p:cNvPr descr=" " id="234" name="Google Shape;234;g2c43d77b96f_0_202"/>
          <p:cNvPicPr preferRelativeResize="0"/>
          <p:nvPr/>
        </p:nvPicPr>
        <p:blipFill rotWithShape="1">
          <a:blip r:embed="rId5">
            <a:alphaModFix/>
          </a:blip>
          <a:srcRect b="0" l="0" r="0" t="0"/>
          <a:stretch/>
        </p:blipFill>
        <p:spPr>
          <a:xfrm>
            <a:off x="6769946" y="1574800"/>
            <a:ext cx="5639505" cy="5638800"/>
          </a:xfrm>
          <a:prstGeom prst="rect">
            <a:avLst/>
          </a:prstGeom>
          <a:noFill/>
          <a:ln>
            <a:noFill/>
          </a:ln>
        </p:spPr>
      </p:pic>
      <p:pic>
        <p:nvPicPr>
          <p:cNvPr descr=" " id="235" name="Google Shape;235;g2c43d77b96f_0_202"/>
          <p:cNvPicPr preferRelativeResize="0"/>
          <p:nvPr/>
        </p:nvPicPr>
        <p:blipFill rotWithShape="1">
          <a:blip r:embed="rId7">
            <a:alphaModFix/>
          </a:blip>
          <a:srcRect b="0" l="0" r="0" t="0"/>
          <a:stretch/>
        </p:blipFill>
        <p:spPr>
          <a:xfrm>
            <a:off x="8776797" y="3581400"/>
            <a:ext cx="1625803" cy="1625600"/>
          </a:xfrm>
          <a:prstGeom prst="rect">
            <a:avLst/>
          </a:prstGeom>
          <a:noFill/>
          <a:ln>
            <a:noFill/>
          </a:ln>
        </p:spPr>
      </p:pic>
      <p:pic>
        <p:nvPicPr>
          <p:cNvPr descr=" " id="236" name="Google Shape;236;g2c43d77b96f_0_202"/>
          <p:cNvPicPr preferRelativeResize="0"/>
          <p:nvPr/>
        </p:nvPicPr>
        <p:blipFill rotWithShape="1">
          <a:blip r:embed="rId8">
            <a:alphaModFix/>
          </a:blip>
          <a:srcRect b="0" l="0" r="0" t="0"/>
          <a:stretch/>
        </p:blipFill>
        <p:spPr>
          <a:xfrm>
            <a:off x="8980022" y="3784600"/>
            <a:ext cx="1192256" cy="1190414"/>
          </a:xfrm>
          <a:prstGeom prst="rect">
            <a:avLst/>
          </a:prstGeom>
          <a:noFill/>
          <a:ln>
            <a:noFill/>
          </a:ln>
        </p:spPr>
      </p:pic>
      <p:pic>
        <p:nvPicPr>
          <p:cNvPr descr=" " id="237" name="Google Shape;237;g2c43d77b96f_0_202"/>
          <p:cNvPicPr preferRelativeResize="0"/>
          <p:nvPr/>
        </p:nvPicPr>
        <p:blipFill rotWithShape="1">
          <a:blip r:embed="rId5">
            <a:alphaModFix/>
          </a:blip>
          <a:srcRect b="0" l="0" r="0" t="0"/>
          <a:stretch/>
        </p:blipFill>
        <p:spPr>
          <a:xfrm>
            <a:off x="12269734" y="1574800"/>
            <a:ext cx="5639505" cy="5638800"/>
          </a:xfrm>
          <a:prstGeom prst="rect">
            <a:avLst/>
          </a:prstGeom>
          <a:noFill/>
          <a:ln>
            <a:noFill/>
          </a:ln>
        </p:spPr>
      </p:pic>
      <p:pic>
        <p:nvPicPr>
          <p:cNvPr descr=" " id="238" name="Google Shape;238;g2c43d77b96f_0_202"/>
          <p:cNvPicPr preferRelativeResize="0"/>
          <p:nvPr/>
        </p:nvPicPr>
        <p:blipFill rotWithShape="1">
          <a:blip r:embed="rId7">
            <a:alphaModFix/>
          </a:blip>
          <a:srcRect b="0" l="0" r="0" t="0"/>
          <a:stretch/>
        </p:blipFill>
        <p:spPr>
          <a:xfrm>
            <a:off x="14276584" y="3581400"/>
            <a:ext cx="1625803" cy="1625600"/>
          </a:xfrm>
          <a:prstGeom prst="rect">
            <a:avLst/>
          </a:prstGeom>
          <a:noFill/>
          <a:ln>
            <a:noFill/>
          </a:ln>
        </p:spPr>
      </p:pic>
      <p:pic>
        <p:nvPicPr>
          <p:cNvPr descr=" " id="239" name="Google Shape;239;g2c43d77b96f_0_202"/>
          <p:cNvPicPr preferRelativeResize="0"/>
          <p:nvPr/>
        </p:nvPicPr>
        <p:blipFill rotWithShape="1">
          <a:blip r:embed="rId9">
            <a:alphaModFix/>
          </a:blip>
          <a:srcRect b="0" l="0" r="0" t="0"/>
          <a:stretch/>
        </p:blipFill>
        <p:spPr>
          <a:xfrm>
            <a:off x="14378172" y="3586163"/>
            <a:ext cx="1519452" cy="1519262"/>
          </a:xfrm>
          <a:prstGeom prst="rect">
            <a:avLst/>
          </a:prstGeom>
          <a:noFill/>
          <a:ln>
            <a:noFill/>
          </a:ln>
        </p:spPr>
      </p:pic>
      <p:pic>
        <p:nvPicPr>
          <p:cNvPr descr=" " id="240" name="Google Shape;240;g2c43d77b96f_0_202"/>
          <p:cNvPicPr preferRelativeResize="0"/>
          <p:nvPr/>
        </p:nvPicPr>
        <p:blipFill rotWithShape="1">
          <a:blip r:embed="rId5">
            <a:alphaModFix/>
          </a:blip>
          <a:srcRect b="0" l="0" r="0" t="0"/>
          <a:stretch/>
        </p:blipFill>
        <p:spPr>
          <a:xfrm>
            <a:off x="17769521" y="1574800"/>
            <a:ext cx="5639505" cy="5638800"/>
          </a:xfrm>
          <a:prstGeom prst="rect">
            <a:avLst/>
          </a:prstGeom>
          <a:noFill/>
          <a:ln>
            <a:noFill/>
          </a:ln>
        </p:spPr>
      </p:pic>
      <p:pic>
        <p:nvPicPr>
          <p:cNvPr descr=" " id="241" name="Google Shape;241;g2c43d77b96f_0_202"/>
          <p:cNvPicPr preferRelativeResize="0"/>
          <p:nvPr/>
        </p:nvPicPr>
        <p:blipFill rotWithShape="1">
          <a:blip r:embed="rId7">
            <a:alphaModFix/>
          </a:blip>
          <a:srcRect b="0" l="0" r="0" t="0"/>
          <a:stretch/>
        </p:blipFill>
        <p:spPr>
          <a:xfrm>
            <a:off x="19776372" y="3581400"/>
            <a:ext cx="1625803" cy="1625600"/>
          </a:xfrm>
          <a:prstGeom prst="rect">
            <a:avLst/>
          </a:prstGeom>
          <a:noFill/>
          <a:ln>
            <a:noFill/>
          </a:ln>
        </p:spPr>
      </p:pic>
      <p:pic>
        <p:nvPicPr>
          <p:cNvPr descr=" " id="242" name="Google Shape;242;g2c43d77b96f_0_202"/>
          <p:cNvPicPr preferRelativeResize="0"/>
          <p:nvPr/>
        </p:nvPicPr>
        <p:blipFill rotWithShape="1">
          <a:blip r:embed="rId10">
            <a:alphaModFix/>
          </a:blip>
          <a:srcRect b="0" l="0" r="0" t="0"/>
          <a:stretch/>
        </p:blipFill>
        <p:spPr>
          <a:xfrm>
            <a:off x="19844116" y="3581400"/>
            <a:ext cx="1490319" cy="1625600"/>
          </a:xfrm>
          <a:prstGeom prst="rect">
            <a:avLst/>
          </a:prstGeom>
          <a:noFill/>
          <a:ln>
            <a:noFill/>
          </a:ln>
        </p:spPr>
      </p:pic>
      <p:sp>
        <p:nvSpPr>
          <p:cNvPr id="243" name="Google Shape;243;g2c43d77b96f_0_202"/>
          <p:cNvSpPr/>
          <p:nvPr/>
        </p:nvSpPr>
        <p:spPr>
          <a:xfrm>
            <a:off x="990724" y="3835400"/>
            <a:ext cx="17426700" cy="111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2c43d77b96f_0_202"/>
          <p:cNvSpPr/>
          <p:nvPr/>
        </p:nvSpPr>
        <p:spPr>
          <a:xfrm>
            <a:off x="990724" y="3835400"/>
            <a:ext cx="1117800" cy="1117500"/>
          </a:xfrm>
          <a:prstGeom prst="roundRect">
            <a:avLst>
              <a:gd fmla="val 378818" name="adj"/>
            </a:avLst>
          </a:prstGeom>
          <a:solidFill>
            <a:srgbClr val="007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2c43d77b96f_0_202"/>
          <p:cNvSpPr/>
          <p:nvPr/>
        </p:nvSpPr>
        <p:spPr>
          <a:xfrm>
            <a:off x="1219352" y="3721100"/>
            <a:ext cx="999300" cy="168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8000"/>
              <a:buFont typeface="Red Hat Display Black"/>
              <a:buNone/>
            </a:pPr>
            <a:r>
              <a:rPr b="0" i="0" lang="en-US" sz="8000" u="none" cap="none" strike="noStrike">
                <a:solidFill>
                  <a:srgbClr val="FFFFFF"/>
                </a:solidFill>
                <a:latin typeface="Red Hat Display Black"/>
                <a:ea typeface="Red Hat Display Black"/>
                <a:cs typeface="Red Hat Display Black"/>
                <a:sym typeface="Red Hat Display Black"/>
              </a:rPr>
              <a:t>S</a:t>
            </a:r>
            <a:endParaRPr b="0" i="0" sz="8000" u="none" cap="none" strike="noStrike">
              <a:solidFill>
                <a:schemeClr val="dk1"/>
              </a:solidFill>
              <a:latin typeface="Calibri"/>
              <a:ea typeface="Calibri"/>
              <a:cs typeface="Calibri"/>
              <a:sym typeface="Calibri"/>
            </a:endParaRPr>
          </a:p>
        </p:txBody>
      </p:sp>
      <p:sp>
        <p:nvSpPr>
          <p:cNvPr id="246" name="Google Shape;246;g2c43d77b96f_0_202"/>
          <p:cNvSpPr/>
          <p:nvPr/>
        </p:nvSpPr>
        <p:spPr>
          <a:xfrm>
            <a:off x="6427003" y="3835400"/>
            <a:ext cx="1117800" cy="1117500"/>
          </a:xfrm>
          <a:prstGeom prst="roundRect">
            <a:avLst>
              <a:gd fmla="val 378818" name="adj"/>
            </a:avLst>
          </a:prstGeom>
          <a:solidFill>
            <a:srgbClr val="007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2c43d77b96f_0_202"/>
          <p:cNvSpPr/>
          <p:nvPr/>
        </p:nvSpPr>
        <p:spPr>
          <a:xfrm>
            <a:off x="6490511" y="3721100"/>
            <a:ext cx="1329300" cy="168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8000"/>
              <a:buFont typeface="Red Hat Display Black"/>
              <a:buNone/>
            </a:pPr>
            <a:r>
              <a:rPr b="0" i="0" lang="en-US" sz="8000" u="none" cap="none" strike="noStrike">
                <a:solidFill>
                  <a:srgbClr val="FFFFFF"/>
                </a:solidFill>
                <a:latin typeface="Red Hat Display Black"/>
                <a:ea typeface="Red Hat Display Black"/>
                <a:cs typeface="Red Hat Display Black"/>
                <a:sym typeface="Red Hat Display Black"/>
              </a:rPr>
              <a:t>W</a:t>
            </a:r>
            <a:endParaRPr b="0" i="0" sz="8000" u="none" cap="none" strike="noStrike">
              <a:solidFill>
                <a:schemeClr val="dk1"/>
              </a:solidFill>
              <a:latin typeface="Calibri"/>
              <a:ea typeface="Calibri"/>
              <a:cs typeface="Calibri"/>
              <a:sym typeface="Calibri"/>
            </a:endParaRPr>
          </a:p>
        </p:txBody>
      </p:sp>
      <p:sp>
        <p:nvSpPr>
          <p:cNvPr id="248" name="Google Shape;248;g2c43d77b96f_0_202"/>
          <p:cNvSpPr/>
          <p:nvPr/>
        </p:nvSpPr>
        <p:spPr>
          <a:xfrm>
            <a:off x="11863283" y="3835400"/>
            <a:ext cx="1117800" cy="1117500"/>
          </a:xfrm>
          <a:prstGeom prst="roundRect">
            <a:avLst>
              <a:gd fmla="val 378818" name="adj"/>
            </a:avLst>
          </a:prstGeom>
          <a:solidFill>
            <a:srgbClr val="007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2c43d77b96f_0_202"/>
          <p:cNvSpPr/>
          <p:nvPr/>
        </p:nvSpPr>
        <p:spPr>
          <a:xfrm>
            <a:off x="12003000" y="3721100"/>
            <a:ext cx="1176900" cy="168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8000"/>
              <a:buFont typeface="Red Hat Display Black"/>
              <a:buNone/>
            </a:pPr>
            <a:r>
              <a:rPr b="0" i="0" lang="en-US" sz="8000" u="none" cap="none" strike="noStrike">
                <a:solidFill>
                  <a:srgbClr val="FFFFFF"/>
                </a:solidFill>
                <a:latin typeface="Red Hat Display Black"/>
                <a:ea typeface="Red Hat Display Black"/>
                <a:cs typeface="Red Hat Display Black"/>
                <a:sym typeface="Red Hat Display Black"/>
              </a:rPr>
              <a:t>O</a:t>
            </a:r>
            <a:endParaRPr b="0" i="0" sz="8000" u="none" cap="none" strike="noStrike">
              <a:solidFill>
                <a:schemeClr val="dk1"/>
              </a:solidFill>
              <a:latin typeface="Calibri"/>
              <a:ea typeface="Calibri"/>
              <a:cs typeface="Calibri"/>
              <a:sym typeface="Calibri"/>
            </a:endParaRPr>
          </a:p>
        </p:txBody>
      </p:sp>
      <p:sp>
        <p:nvSpPr>
          <p:cNvPr id="250" name="Google Shape;250;g2c43d77b96f_0_202"/>
          <p:cNvSpPr/>
          <p:nvPr/>
        </p:nvSpPr>
        <p:spPr>
          <a:xfrm>
            <a:off x="17299562" y="3835400"/>
            <a:ext cx="1117800" cy="1117500"/>
          </a:xfrm>
          <a:prstGeom prst="roundRect">
            <a:avLst>
              <a:gd fmla="val 378818" name="adj"/>
            </a:avLst>
          </a:prstGeom>
          <a:solidFill>
            <a:srgbClr val="007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2c43d77b96f_0_202"/>
          <p:cNvSpPr/>
          <p:nvPr/>
        </p:nvSpPr>
        <p:spPr>
          <a:xfrm>
            <a:off x="17515489" y="3721100"/>
            <a:ext cx="1024500" cy="168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8000"/>
              <a:buFont typeface="Red Hat Display Black"/>
              <a:buNone/>
            </a:pPr>
            <a:r>
              <a:rPr b="0" i="0" lang="en-US" sz="8000" u="none" cap="none" strike="noStrike">
                <a:solidFill>
                  <a:srgbClr val="FFFFFF"/>
                </a:solidFill>
                <a:latin typeface="Red Hat Display Black"/>
                <a:ea typeface="Red Hat Display Black"/>
                <a:cs typeface="Red Hat Display Black"/>
                <a:sym typeface="Red Hat Display Black"/>
              </a:rPr>
              <a:t>T</a:t>
            </a:r>
            <a:endParaRPr b="0" i="0" sz="8000" u="none" cap="none" strike="noStrike">
              <a:solidFill>
                <a:schemeClr val="dk1"/>
              </a:solidFill>
              <a:latin typeface="Calibri"/>
              <a:ea typeface="Calibri"/>
              <a:cs typeface="Calibri"/>
              <a:sym typeface="Calibri"/>
            </a:endParaRPr>
          </a:p>
        </p:txBody>
      </p:sp>
      <p:sp>
        <p:nvSpPr>
          <p:cNvPr id="252" name="Google Shape;252;g2c43d77b96f_0_202"/>
          <p:cNvSpPr/>
          <p:nvPr/>
        </p:nvSpPr>
        <p:spPr>
          <a:xfrm>
            <a:off x="1270159" y="7759700"/>
            <a:ext cx="4737600" cy="416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2c43d77b96f_0_202"/>
          <p:cNvSpPr/>
          <p:nvPr/>
        </p:nvSpPr>
        <p:spPr>
          <a:xfrm>
            <a:off x="1270159" y="7759700"/>
            <a:ext cx="4737600" cy="18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2c43d77b96f_0_202"/>
          <p:cNvSpPr/>
          <p:nvPr/>
        </p:nvSpPr>
        <p:spPr>
          <a:xfrm>
            <a:off x="1270159" y="7759700"/>
            <a:ext cx="4737600" cy="18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2c43d77b96f_0_202"/>
          <p:cNvSpPr/>
          <p:nvPr/>
        </p:nvSpPr>
        <p:spPr>
          <a:xfrm>
            <a:off x="1270159" y="7759700"/>
            <a:ext cx="4890000" cy="76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ECLIPSE</a:t>
            </a:r>
            <a:endParaRPr b="0" i="0" sz="3600" u="none" cap="none" strike="noStrike">
              <a:solidFill>
                <a:schemeClr val="dk1"/>
              </a:solidFill>
              <a:latin typeface="Calibri"/>
              <a:ea typeface="Calibri"/>
              <a:cs typeface="Calibri"/>
              <a:sym typeface="Calibri"/>
            </a:endParaRPr>
          </a:p>
        </p:txBody>
      </p:sp>
      <p:sp>
        <p:nvSpPr>
          <p:cNvPr id="256" name="Google Shape;256;g2c43d77b96f_0_202"/>
          <p:cNvSpPr/>
          <p:nvPr/>
        </p:nvSpPr>
        <p:spPr>
          <a:xfrm>
            <a:off x="1270159" y="8572500"/>
            <a:ext cx="4873200" cy="120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Rare event causes unpredictable magic.</a:t>
            </a:r>
            <a:endParaRPr b="0" i="0" sz="3200" u="none" cap="none" strike="noStrike">
              <a:solidFill>
                <a:schemeClr val="dk1"/>
              </a:solidFill>
              <a:latin typeface="Calibri"/>
              <a:ea typeface="Calibri"/>
              <a:cs typeface="Calibri"/>
              <a:sym typeface="Calibri"/>
            </a:endParaRPr>
          </a:p>
        </p:txBody>
      </p:sp>
      <p:sp>
        <p:nvSpPr>
          <p:cNvPr id="257" name="Google Shape;257;g2c43d77b96f_0_202"/>
          <p:cNvSpPr/>
          <p:nvPr/>
        </p:nvSpPr>
        <p:spPr>
          <a:xfrm>
            <a:off x="1270159" y="10045700"/>
            <a:ext cx="4737600" cy="18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c43d77b96f_0_202"/>
          <p:cNvSpPr/>
          <p:nvPr/>
        </p:nvSpPr>
        <p:spPr>
          <a:xfrm>
            <a:off x="1270159" y="10045700"/>
            <a:ext cx="4737600" cy="18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2c43d77b96f_0_202"/>
          <p:cNvSpPr/>
          <p:nvPr/>
        </p:nvSpPr>
        <p:spPr>
          <a:xfrm>
            <a:off x="1270159" y="10045700"/>
            <a:ext cx="4890000" cy="76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QUEST</a:t>
            </a:r>
            <a:endParaRPr b="0" i="0" sz="3600" u="none" cap="none" strike="noStrike">
              <a:solidFill>
                <a:schemeClr val="dk1"/>
              </a:solidFill>
              <a:latin typeface="Calibri"/>
              <a:ea typeface="Calibri"/>
              <a:cs typeface="Calibri"/>
              <a:sym typeface="Calibri"/>
            </a:endParaRPr>
          </a:p>
        </p:txBody>
      </p:sp>
      <p:sp>
        <p:nvSpPr>
          <p:cNvPr id="260" name="Google Shape;260;g2c43d77b96f_0_202"/>
          <p:cNvSpPr/>
          <p:nvPr/>
        </p:nvSpPr>
        <p:spPr>
          <a:xfrm>
            <a:off x="1270159" y="10858500"/>
            <a:ext cx="4873200" cy="120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Adventurers seek immortal artifact.</a:t>
            </a:r>
            <a:endParaRPr b="0" i="0" sz="3200" u="none" cap="none" strike="noStrike">
              <a:solidFill>
                <a:schemeClr val="dk1"/>
              </a:solidFill>
              <a:latin typeface="Calibri"/>
              <a:ea typeface="Calibri"/>
              <a:cs typeface="Calibri"/>
              <a:sym typeface="Calibri"/>
            </a:endParaRPr>
          </a:p>
        </p:txBody>
      </p:sp>
      <p:sp>
        <p:nvSpPr>
          <p:cNvPr id="261" name="Google Shape;261;g2c43d77b96f_0_202"/>
          <p:cNvSpPr/>
          <p:nvPr/>
        </p:nvSpPr>
        <p:spPr>
          <a:xfrm>
            <a:off x="6769946" y="7759700"/>
            <a:ext cx="4737600" cy="416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2c43d77b96f_0_202"/>
          <p:cNvSpPr/>
          <p:nvPr/>
        </p:nvSpPr>
        <p:spPr>
          <a:xfrm>
            <a:off x="6769946" y="7759700"/>
            <a:ext cx="4737600" cy="18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2c43d77b96f_0_202"/>
          <p:cNvSpPr/>
          <p:nvPr/>
        </p:nvSpPr>
        <p:spPr>
          <a:xfrm>
            <a:off x="6769946" y="7759700"/>
            <a:ext cx="4737600" cy="18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2c43d77b96f_0_202"/>
          <p:cNvSpPr/>
          <p:nvPr/>
        </p:nvSpPr>
        <p:spPr>
          <a:xfrm>
            <a:off x="6769946" y="7759700"/>
            <a:ext cx="4890000" cy="76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ECLIPSE</a:t>
            </a:r>
            <a:endParaRPr b="0" i="0" sz="3600" u="none" cap="none" strike="noStrike">
              <a:solidFill>
                <a:schemeClr val="dk1"/>
              </a:solidFill>
              <a:latin typeface="Calibri"/>
              <a:ea typeface="Calibri"/>
              <a:cs typeface="Calibri"/>
              <a:sym typeface="Calibri"/>
            </a:endParaRPr>
          </a:p>
        </p:txBody>
      </p:sp>
      <p:sp>
        <p:nvSpPr>
          <p:cNvPr id="265" name="Google Shape;265;g2c43d77b96f_0_202"/>
          <p:cNvSpPr/>
          <p:nvPr/>
        </p:nvSpPr>
        <p:spPr>
          <a:xfrm>
            <a:off x="6769946" y="8572500"/>
            <a:ext cx="4873200" cy="120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Rare event causes unpredictable magic.</a:t>
            </a:r>
            <a:endParaRPr b="0" i="0" sz="3200" u="none" cap="none" strike="noStrike">
              <a:solidFill>
                <a:schemeClr val="dk1"/>
              </a:solidFill>
              <a:latin typeface="Calibri"/>
              <a:ea typeface="Calibri"/>
              <a:cs typeface="Calibri"/>
              <a:sym typeface="Calibri"/>
            </a:endParaRPr>
          </a:p>
        </p:txBody>
      </p:sp>
      <p:sp>
        <p:nvSpPr>
          <p:cNvPr id="266" name="Google Shape;266;g2c43d77b96f_0_202"/>
          <p:cNvSpPr/>
          <p:nvPr/>
        </p:nvSpPr>
        <p:spPr>
          <a:xfrm>
            <a:off x="6769946" y="10045700"/>
            <a:ext cx="4737600" cy="18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2c43d77b96f_0_202"/>
          <p:cNvSpPr/>
          <p:nvPr/>
        </p:nvSpPr>
        <p:spPr>
          <a:xfrm>
            <a:off x="6769946" y="10045700"/>
            <a:ext cx="4737600" cy="18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2c43d77b96f_0_202"/>
          <p:cNvSpPr/>
          <p:nvPr/>
        </p:nvSpPr>
        <p:spPr>
          <a:xfrm>
            <a:off x="6769946" y="10045700"/>
            <a:ext cx="4890000" cy="76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QUEST</a:t>
            </a:r>
            <a:endParaRPr b="0" i="0" sz="3600" u="none" cap="none" strike="noStrike">
              <a:solidFill>
                <a:schemeClr val="dk1"/>
              </a:solidFill>
              <a:latin typeface="Calibri"/>
              <a:ea typeface="Calibri"/>
              <a:cs typeface="Calibri"/>
              <a:sym typeface="Calibri"/>
            </a:endParaRPr>
          </a:p>
        </p:txBody>
      </p:sp>
      <p:sp>
        <p:nvSpPr>
          <p:cNvPr id="269" name="Google Shape;269;g2c43d77b96f_0_202"/>
          <p:cNvSpPr/>
          <p:nvPr/>
        </p:nvSpPr>
        <p:spPr>
          <a:xfrm>
            <a:off x="6769946" y="10858500"/>
            <a:ext cx="4873200" cy="120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Adventurers seek immortal artifact.</a:t>
            </a:r>
            <a:endParaRPr b="0" i="0" sz="3200" u="none" cap="none" strike="noStrike">
              <a:solidFill>
                <a:schemeClr val="dk1"/>
              </a:solidFill>
              <a:latin typeface="Calibri"/>
              <a:ea typeface="Calibri"/>
              <a:cs typeface="Calibri"/>
              <a:sym typeface="Calibri"/>
            </a:endParaRPr>
          </a:p>
        </p:txBody>
      </p:sp>
      <p:sp>
        <p:nvSpPr>
          <p:cNvPr id="270" name="Google Shape;270;g2c43d77b96f_0_202"/>
          <p:cNvSpPr/>
          <p:nvPr/>
        </p:nvSpPr>
        <p:spPr>
          <a:xfrm>
            <a:off x="12269734" y="7759700"/>
            <a:ext cx="4737600" cy="416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2c43d77b96f_0_202"/>
          <p:cNvSpPr/>
          <p:nvPr/>
        </p:nvSpPr>
        <p:spPr>
          <a:xfrm>
            <a:off x="12269734" y="7759700"/>
            <a:ext cx="4737600" cy="18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c43d77b96f_0_202"/>
          <p:cNvSpPr/>
          <p:nvPr/>
        </p:nvSpPr>
        <p:spPr>
          <a:xfrm>
            <a:off x="12269734" y="7759700"/>
            <a:ext cx="4737600" cy="18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2c43d77b96f_0_202"/>
          <p:cNvSpPr/>
          <p:nvPr/>
        </p:nvSpPr>
        <p:spPr>
          <a:xfrm>
            <a:off x="12269734" y="7759700"/>
            <a:ext cx="4890000" cy="76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ECLIPSE</a:t>
            </a:r>
            <a:endParaRPr b="0" i="0" sz="3600" u="none" cap="none" strike="noStrike">
              <a:solidFill>
                <a:schemeClr val="dk1"/>
              </a:solidFill>
              <a:latin typeface="Calibri"/>
              <a:ea typeface="Calibri"/>
              <a:cs typeface="Calibri"/>
              <a:sym typeface="Calibri"/>
            </a:endParaRPr>
          </a:p>
        </p:txBody>
      </p:sp>
      <p:sp>
        <p:nvSpPr>
          <p:cNvPr id="274" name="Google Shape;274;g2c43d77b96f_0_202"/>
          <p:cNvSpPr/>
          <p:nvPr/>
        </p:nvSpPr>
        <p:spPr>
          <a:xfrm>
            <a:off x="12269734" y="8572500"/>
            <a:ext cx="4873200" cy="120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Rare event causes unpredictable magic.</a:t>
            </a:r>
            <a:endParaRPr b="0" i="0" sz="3200" u="none" cap="none" strike="noStrike">
              <a:solidFill>
                <a:schemeClr val="dk1"/>
              </a:solidFill>
              <a:latin typeface="Calibri"/>
              <a:ea typeface="Calibri"/>
              <a:cs typeface="Calibri"/>
              <a:sym typeface="Calibri"/>
            </a:endParaRPr>
          </a:p>
        </p:txBody>
      </p:sp>
      <p:sp>
        <p:nvSpPr>
          <p:cNvPr id="275" name="Google Shape;275;g2c43d77b96f_0_202"/>
          <p:cNvSpPr/>
          <p:nvPr/>
        </p:nvSpPr>
        <p:spPr>
          <a:xfrm>
            <a:off x="12269734" y="10045700"/>
            <a:ext cx="4737600" cy="18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c43d77b96f_0_202"/>
          <p:cNvSpPr/>
          <p:nvPr/>
        </p:nvSpPr>
        <p:spPr>
          <a:xfrm>
            <a:off x="12269734" y="10045700"/>
            <a:ext cx="4737600" cy="18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c43d77b96f_0_202"/>
          <p:cNvSpPr/>
          <p:nvPr/>
        </p:nvSpPr>
        <p:spPr>
          <a:xfrm>
            <a:off x="12269734" y="10045700"/>
            <a:ext cx="4890000" cy="76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QUEST</a:t>
            </a:r>
            <a:endParaRPr b="0" i="0" sz="3600" u="none" cap="none" strike="noStrike">
              <a:solidFill>
                <a:schemeClr val="dk1"/>
              </a:solidFill>
              <a:latin typeface="Calibri"/>
              <a:ea typeface="Calibri"/>
              <a:cs typeface="Calibri"/>
              <a:sym typeface="Calibri"/>
            </a:endParaRPr>
          </a:p>
        </p:txBody>
      </p:sp>
      <p:sp>
        <p:nvSpPr>
          <p:cNvPr id="278" name="Google Shape;278;g2c43d77b96f_0_202"/>
          <p:cNvSpPr/>
          <p:nvPr/>
        </p:nvSpPr>
        <p:spPr>
          <a:xfrm>
            <a:off x="12269734" y="10858500"/>
            <a:ext cx="4873200" cy="120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Adventurers seek immortal artifact.</a:t>
            </a:r>
            <a:endParaRPr b="0" i="0" sz="3200" u="none" cap="none" strike="noStrike">
              <a:solidFill>
                <a:schemeClr val="dk1"/>
              </a:solidFill>
              <a:latin typeface="Calibri"/>
              <a:ea typeface="Calibri"/>
              <a:cs typeface="Calibri"/>
              <a:sym typeface="Calibri"/>
            </a:endParaRPr>
          </a:p>
        </p:txBody>
      </p:sp>
      <p:sp>
        <p:nvSpPr>
          <p:cNvPr id="279" name="Google Shape;279;g2c43d77b96f_0_202"/>
          <p:cNvSpPr/>
          <p:nvPr/>
        </p:nvSpPr>
        <p:spPr>
          <a:xfrm>
            <a:off x="17769521" y="7759700"/>
            <a:ext cx="4737600" cy="416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2c43d77b96f_0_202"/>
          <p:cNvSpPr/>
          <p:nvPr/>
        </p:nvSpPr>
        <p:spPr>
          <a:xfrm>
            <a:off x="17769521" y="7759700"/>
            <a:ext cx="4737600" cy="18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c43d77b96f_0_202"/>
          <p:cNvSpPr/>
          <p:nvPr/>
        </p:nvSpPr>
        <p:spPr>
          <a:xfrm>
            <a:off x="17769521" y="7759700"/>
            <a:ext cx="4737600" cy="18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2c43d77b96f_0_202"/>
          <p:cNvSpPr/>
          <p:nvPr/>
        </p:nvSpPr>
        <p:spPr>
          <a:xfrm>
            <a:off x="17769521" y="7759700"/>
            <a:ext cx="4890000" cy="76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ECLIPSE</a:t>
            </a:r>
            <a:endParaRPr b="0" i="0" sz="3600" u="none" cap="none" strike="noStrike">
              <a:solidFill>
                <a:schemeClr val="dk1"/>
              </a:solidFill>
              <a:latin typeface="Calibri"/>
              <a:ea typeface="Calibri"/>
              <a:cs typeface="Calibri"/>
              <a:sym typeface="Calibri"/>
            </a:endParaRPr>
          </a:p>
        </p:txBody>
      </p:sp>
      <p:sp>
        <p:nvSpPr>
          <p:cNvPr id="283" name="Google Shape;283;g2c43d77b96f_0_202"/>
          <p:cNvSpPr/>
          <p:nvPr/>
        </p:nvSpPr>
        <p:spPr>
          <a:xfrm>
            <a:off x="17769521" y="8572500"/>
            <a:ext cx="4873200" cy="120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Rare event causes unpredictable magic.</a:t>
            </a:r>
            <a:endParaRPr b="0" i="0" sz="3200" u="none" cap="none" strike="noStrike">
              <a:solidFill>
                <a:schemeClr val="dk1"/>
              </a:solidFill>
              <a:latin typeface="Calibri"/>
              <a:ea typeface="Calibri"/>
              <a:cs typeface="Calibri"/>
              <a:sym typeface="Calibri"/>
            </a:endParaRPr>
          </a:p>
        </p:txBody>
      </p:sp>
      <p:sp>
        <p:nvSpPr>
          <p:cNvPr id="284" name="Google Shape;284;g2c43d77b96f_0_202"/>
          <p:cNvSpPr/>
          <p:nvPr/>
        </p:nvSpPr>
        <p:spPr>
          <a:xfrm>
            <a:off x="17769521" y="10045700"/>
            <a:ext cx="4737600" cy="18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c43d77b96f_0_202"/>
          <p:cNvSpPr/>
          <p:nvPr/>
        </p:nvSpPr>
        <p:spPr>
          <a:xfrm>
            <a:off x="17769521" y="10045700"/>
            <a:ext cx="4737600" cy="18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2c43d77b96f_0_202"/>
          <p:cNvSpPr/>
          <p:nvPr/>
        </p:nvSpPr>
        <p:spPr>
          <a:xfrm>
            <a:off x="17769521" y="10045700"/>
            <a:ext cx="4890000" cy="76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QUEST</a:t>
            </a:r>
            <a:endParaRPr b="0" i="0" sz="3600" u="none" cap="none" strike="noStrike">
              <a:solidFill>
                <a:schemeClr val="dk1"/>
              </a:solidFill>
              <a:latin typeface="Calibri"/>
              <a:ea typeface="Calibri"/>
              <a:cs typeface="Calibri"/>
              <a:sym typeface="Calibri"/>
            </a:endParaRPr>
          </a:p>
        </p:txBody>
      </p:sp>
      <p:sp>
        <p:nvSpPr>
          <p:cNvPr id="287" name="Google Shape;287;g2c43d77b96f_0_202"/>
          <p:cNvSpPr/>
          <p:nvPr/>
        </p:nvSpPr>
        <p:spPr>
          <a:xfrm>
            <a:off x="17769521" y="10858500"/>
            <a:ext cx="4873200" cy="120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Adventurers seek immortal artifact.</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92" name="Shape 292"/>
        <p:cNvGrpSpPr/>
        <p:nvPr/>
      </p:nvGrpSpPr>
      <p:grpSpPr>
        <a:xfrm>
          <a:off x="0" y="0"/>
          <a:ext cx="0" cy="0"/>
          <a:chOff x="0" y="0"/>
          <a:chExt cx="0" cy="0"/>
        </a:xfrm>
      </p:grpSpPr>
      <p:sp>
        <p:nvSpPr>
          <p:cNvPr id="293" name="Google Shape;293;g2c43d77b96f_0_266"/>
          <p:cNvSpPr/>
          <p:nvPr/>
        </p:nvSpPr>
        <p:spPr>
          <a:xfrm>
            <a:off x="-7659057" y="1041400"/>
            <a:ext cx="13006500" cy="13004700"/>
          </a:xfrm>
          <a:prstGeom prst="ellipse">
            <a:avLst/>
          </a:prstGeom>
          <a:solidFill>
            <a:srgbClr val="007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2c43d77b96f_0_266"/>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95" name="Google Shape;295;g2c43d77b96f_0_266"/>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pic>
        <p:nvPicPr>
          <p:cNvPr descr=" " id="296" name="Google Shape;296;g2c43d77b96f_0_266"/>
          <p:cNvPicPr preferRelativeResize="0"/>
          <p:nvPr/>
        </p:nvPicPr>
        <p:blipFill rotWithShape="1">
          <a:blip r:embed="rId4">
            <a:alphaModFix/>
          </a:blip>
          <a:srcRect b="0" l="0" r="0" t="0"/>
          <a:stretch/>
        </p:blipFill>
        <p:spPr>
          <a:xfrm>
            <a:off x="7481235" y="673100"/>
            <a:ext cx="6084060" cy="12369800"/>
          </a:xfrm>
          <a:prstGeom prst="rect">
            <a:avLst/>
          </a:prstGeom>
          <a:noFill/>
          <a:ln>
            <a:noFill/>
          </a:ln>
        </p:spPr>
      </p:pic>
      <p:pic>
        <p:nvPicPr>
          <p:cNvPr descr=" " id="297" name="Google Shape;297;g2c43d77b96f_0_266"/>
          <p:cNvPicPr preferRelativeResize="0"/>
          <p:nvPr/>
        </p:nvPicPr>
        <p:blipFill rotWithShape="1">
          <a:blip r:embed="rId5">
            <a:alphaModFix/>
          </a:blip>
          <a:srcRect b="0" l="0" r="0" t="0"/>
          <a:stretch/>
        </p:blipFill>
        <p:spPr>
          <a:xfrm>
            <a:off x="990724" y="673100"/>
            <a:ext cx="6084060" cy="4737100"/>
          </a:xfrm>
          <a:prstGeom prst="rect">
            <a:avLst/>
          </a:prstGeom>
          <a:noFill/>
          <a:ln>
            <a:noFill/>
          </a:ln>
        </p:spPr>
      </p:pic>
      <p:pic>
        <p:nvPicPr>
          <p:cNvPr descr=" " id="298" name="Google Shape;298;g2c43d77b96f_0_266"/>
          <p:cNvPicPr preferRelativeResize="0"/>
          <p:nvPr/>
        </p:nvPicPr>
        <p:blipFill rotWithShape="1">
          <a:blip r:embed="rId6">
            <a:alphaModFix/>
          </a:blip>
          <a:srcRect b="0" l="0" r="0" t="0"/>
          <a:stretch/>
        </p:blipFill>
        <p:spPr>
          <a:xfrm>
            <a:off x="990724" y="5880100"/>
            <a:ext cx="6084060" cy="7162800"/>
          </a:xfrm>
          <a:prstGeom prst="rect">
            <a:avLst/>
          </a:prstGeom>
          <a:noFill/>
          <a:ln>
            <a:noFill/>
          </a:ln>
        </p:spPr>
      </p:pic>
      <p:sp>
        <p:nvSpPr>
          <p:cNvPr id="299" name="Google Shape;299;g2c43d77b96f_0_266"/>
          <p:cNvSpPr/>
          <p:nvPr/>
        </p:nvSpPr>
        <p:spPr>
          <a:xfrm>
            <a:off x="14543318" y="1651000"/>
            <a:ext cx="7566000" cy="168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8000"/>
              <a:buFont typeface="Red Hat Display Black"/>
              <a:buNone/>
            </a:pPr>
            <a:r>
              <a:rPr b="0" i="0" lang="en-US" sz="8000" u="none" cap="none" strike="noStrike">
                <a:solidFill>
                  <a:srgbClr val="0E0E0E"/>
                </a:solidFill>
                <a:latin typeface="Red Hat Display Black"/>
                <a:ea typeface="Red Hat Display Black"/>
                <a:cs typeface="Red Hat Display Black"/>
                <a:sym typeface="Red Hat Display Black"/>
              </a:rPr>
              <a:t>SOME DATA</a:t>
            </a:r>
            <a:endParaRPr b="0" i="0" sz="8000" u="none" cap="none" strike="noStrike">
              <a:solidFill>
                <a:schemeClr val="dk1"/>
              </a:solidFill>
              <a:latin typeface="Calibri"/>
              <a:ea typeface="Calibri"/>
              <a:cs typeface="Calibri"/>
              <a:sym typeface="Calibri"/>
            </a:endParaRPr>
          </a:p>
        </p:txBody>
      </p:sp>
      <p:sp>
        <p:nvSpPr>
          <p:cNvPr id="300" name="Google Shape;300;g2c43d77b96f_0_266"/>
          <p:cNvSpPr/>
          <p:nvPr/>
        </p:nvSpPr>
        <p:spPr>
          <a:xfrm>
            <a:off x="14543318" y="3543300"/>
            <a:ext cx="7875000" cy="800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2c43d77b96f_0_266"/>
          <p:cNvSpPr/>
          <p:nvPr/>
        </p:nvSpPr>
        <p:spPr>
          <a:xfrm>
            <a:off x="14543318" y="3543300"/>
            <a:ext cx="7875000" cy="369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2c43d77b96f_0_266"/>
          <p:cNvSpPr/>
          <p:nvPr/>
        </p:nvSpPr>
        <p:spPr>
          <a:xfrm>
            <a:off x="14543318" y="3543300"/>
            <a:ext cx="3340500" cy="214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2c43d77b96f_0_266"/>
          <p:cNvSpPr/>
          <p:nvPr/>
        </p:nvSpPr>
        <p:spPr>
          <a:xfrm>
            <a:off x="14543318" y="3543300"/>
            <a:ext cx="3882600" cy="2688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12800"/>
              <a:buFont typeface="Red Hat Display Black"/>
              <a:buNone/>
            </a:pPr>
            <a:r>
              <a:rPr b="0" i="0" lang="en-US" sz="12800" u="none" cap="none" strike="noStrike">
                <a:solidFill>
                  <a:srgbClr val="007042"/>
                </a:solidFill>
                <a:latin typeface="Red Hat Display Black"/>
                <a:ea typeface="Red Hat Display Black"/>
                <a:cs typeface="Red Hat Display Black"/>
                <a:sym typeface="Red Hat Display Black"/>
              </a:rPr>
              <a:t>75%</a:t>
            </a:r>
            <a:endParaRPr b="0" i="0" sz="12800" u="none" cap="none" strike="noStrike">
              <a:solidFill>
                <a:schemeClr val="dk1"/>
              </a:solidFill>
              <a:latin typeface="Calibri"/>
              <a:ea typeface="Calibri"/>
              <a:cs typeface="Calibri"/>
              <a:sym typeface="Calibri"/>
            </a:endParaRPr>
          </a:p>
        </p:txBody>
      </p:sp>
      <p:sp>
        <p:nvSpPr>
          <p:cNvPr id="304" name="Google Shape;304;g2c43d77b96f_0_266"/>
          <p:cNvSpPr/>
          <p:nvPr/>
        </p:nvSpPr>
        <p:spPr>
          <a:xfrm>
            <a:off x="14543318" y="5994400"/>
            <a:ext cx="7875000" cy="12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2c43d77b96f_0_266"/>
          <p:cNvSpPr/>
          <p:nvPr/>
        </p:nvSpPr>
        <p:spPr>
          <a:xfrm>
            <a:off x="14543318" y="5994400"/>
            <a:ext cx="8027400" cy="76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ENCHANTED CREATURES</a:t>
            </a:r>
            <a:endParaRPr b="0" i="0" sz="3600" u="none" cap="none" strike="noStrike">
              <a:solidFill>
                <a:schemeClr val="dk1"/>
              </a:solidFill>
              <a:latin typeface="Calibri"/>
              <a:ea typeface="Calibri"/>
              <a:cs typeface="Calibri"/>
              <a:sym typeface="Calibri"/>
            </a:endParaRPr>
          </a:p>
        </p:txBody>
      </p:sp>
      <p:sp>
        <p:nvSpPr>
          <p:cNvPr id="306" name="Google Shape;306;g2c43d77b96f_0_266"/>
          <p:cNvSpPr/>
          <p:nvPr/>
        </p:nvSpPr>
        <p:spPr>
          <a:xfrm>
            <a:off x="14543318" y="6705600"/>
            <a:ext cx="8010600" cy="669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possess the ability to cast spells.</a:t>
            </a:r>
            <a:endParaRPr b="0" i="0" sz="3200" u="none" cap="none" strike="noStrike">
              <a:solidFill>
                <a:schemeClr val="dk1"/>
              </a:solidFill>
              <a:latin typeface="Calibri"/>
              <a:ea typeface="Calibri"/>
              <a:cs typeface="Calibri"/>
              <a:sym typeface="Calibri"/>
            </a:endParaRPr>
          </a:p>
        </p:txBody>
      </p:sp>
      <p:sp>
        <p:nvSpPr>
          <p:cNvPr id="307" name="Google Shape;307;g2c43d77b96f_0_266"/>
          <p:cNvSpPr/>
          <p:nvPr/>
        </p:nvSpPr>
        <p:spPr>
          <a:xfrm>
            <a:off x="14543318" y="7848600"/>
            <a:ext cx="7875000" cy="369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2c43d77b96f_0_266"/>
          <p:cNvSpPr/>
          <p:nvPr/>
        </p:nvSpPr>
        <p:spPr>
          <a:xfrm>
            <a:off x="14543318" y="7848600"/>
            <a:ext cx="3505500" cy="214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2c43d77b96f_0_266"/>
          <p:cNvSpPr/>
          <p:nvPr/>
        </p:nvSpPr>
        <p:spPr>
          <a:xfrm>
            <a:off x="14543318" y="7848600"/>
            <a:ext cx="4047600" cy="2688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12800"/>
              <a:buFont typeface="Red Hat Display Black"/>
              <a:buNone/>
            </a:pPr>
            <a:r>
              <a:rPr b="0" i="0" lang="en-US" sz="12800" u="none" cap="none" strike="noStrike">
                <a:solidFill>
                  <a:srgbClr val="007042"/>
                </a:solidFill>
                <a:latin typeface="Red Hat Display Black"/>
                <a:ea typeface="Red Hat Display Black"/>
                <a:cs typeface="Red Hat Display Black"/>
                <a:sym typeface="Red Hat Display Black"/>
              </a:rPr>
              <a:t>60%</a:t>
            </a:r>
            <a:endParaRPr b="0" i="0" sz="12800" u="none" cap="none" strike="noStrike">
              <a:solidFill>
                <a:schemeClr val="dk1"/>
              </a:solidFill>
              <a:latin typeface="Calibri"/>
              <a:ea typeface="Calibri"/>
              <a:cs typeface="Calibri"/>
              <a:sym typeface="Calibri"/>
            </a:endParaRPr>
          </a:p>
        </p:txBody>
      </p:sp>
      <p:sp>
        <p:nvSpPr>
          <p:cNvPr id="310" name="Google Shape;310;g2c43d77b96f_0_266"/>
          <p:cNvSpPr/>
          <p:nvPr/>
        </p:nvSpPr>
        <p:spPr>
          <a:xfrm>
            <a:off x="14543318" y="10299700"/>
            <a:ext cx="7875000" cy="12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2c43d77b96f_0_266"/>
          <p:cNvSpPr/>
          <p:nvPr/>
        </p:nvSpPr>
        <p:spPr>
          <a:xfrm>
            <a:off x="14543318" y="10299700"/>
            <a:ext cx="8027400" cy="76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MAGIC-WIELDING INDIVIDUALS</a:t>
            </a:r>
            <a:endParaRPr b="0" i="0" sz="3600" u="none" cap="none" strike="noStrike">
              <a:solidFill>
                <a:schemeClr val="dk1"/>
              </a:solidFill>
              <a:latin typeface="Calibri"/>
              <a:ea typeface="Calibri"/>
              <a:cs typeface="Calibri"/>
              <a:sym typeface="Calibri"/>
            </a:endParaRPr>
          </a:p>
        </p:txBody>
      </p:sp>
      <p:sp>
        <p:nvSpPr>
          <p:cNvPr id="312" name="Google Shape;312;g2c43d77b96f_0_266"/>
          <p:cNvSpPr/>
          <p:nvPr/>
        </p:nvSpPr>
        <p:spPr>
          <a:xfrm>
            <a:off x="14543318" y="11010900"/>
            <a:ext cx="8010600" cy="669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practice the art of illusions.</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17" name="Shape 317"/>
        <p:cNvGrpSpPr/>
        <p:nvPr/>
      </p:nvGrpSpPr>
      <p:grpSpPr>
        <a:xfrm>
          <a:off x="0" y="0"/>
          <a:ext cx="0" cy="0"/>
          <a:chOff x="0" y="0"/>
          <a:chExt cx="0" cy="0"/>
        </a:xfrm>
      </p:grpSpPr>
      <p:sp>
        <p:nvSpPr>
          <p:cNvPr id="318" name="Google Shape;318;g2c43d77b96f_0_290"/>
          <p:cNvSpPr/>
          <p:nvPr/>
        </p:nvSpPr>
        <p:spPr>
          <a:xfrm>
            <a:off x="16207226" y="-431800"/>
            <a:ext cx="13006500" cy="13004700"/>
          </a:xfrm>
          <a:prstGeom prst="ellipse">
            <a:avLst/>
          </a:prstGeom>
          <a:solidFill>
            <a:srgbClr val="62AB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2c43d77b96f_0_290"/>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320" name="Google Shape;320;g2c43d77b96f_0_290"/>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sp>
        <p:nvSpPr>
          <p:cNvPr id="321" name="Google Shape;321;g2c43d77b96f_0_290"/>
          <p:cNvSpPr/>
          <p:nvPr/>
        </p:nvSpPr>
        <p:spPr>
          <a:xfrm>
            <a:off x="4305838" y="3403600"/>
            <a:ext cx="15762600" cy="679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2c43d77b96f_0_290"/>
          <p:cNvSpPr/>
          <p:nvPr/>
        </p:nvSpPr>
        <p:spPr>
          <a:xfrm>
            <a:off x="4305838" y="3403600"/>
            <a:ext cx="15762600" cy="532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2c43d77b96f_0_290"/>
          <p:cNvSpPr/>
          <p:nvPr/>
        </p:nvSpPr>
        <p:spPr>
          <a:xfrm>
            <a:off x="5563295" y="3403600"/>
            <a:ext cx="13247700" cy="50547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07042"/>
              </a:buClr>
              <a:buSzPts val="24000"/>
              <a:buFont typeface="Red Hat Display Black"/>
              <a:buNone/>
            </a:pPr>
            <a:r>
              <a:rPr b="0" i="0" lang="en-US" sz="24000" u="none" cap="none" strike="noStrike">
                <a:solidFill>
                  <a:srgbClr val="007042"/>
                </a:solidFill>
                <a:latin typeface="Red Hat Display Black"/>
                <a:ea typeface="Red Hat Display Black"/>
                <a:cs typeface="Red Hat Display Black"/>
                <a:sym typeface="Red Hat Display Black"/>
              </a:rPr>
              <a:t>234,567</a:t>
            </a:r>
            <a:endParaRPr b="0" i="0" sz="24000" u="none" cap="none" strike="noStrike">
              <a:solidFill>
                <a:schemeClr val="dk1"/>
              </a:solidFill>
              <a:latin typeface="Calibri"/>
              <a:ea typeface="Calibri"/>
              <a:cs typeface="Calibri"/>
              <a:sym typeface="Calibri"/>
            </a:endParaRPr>
          </a:p>
        </p:txBody>
      </p:sp>
      <p:sp>
        <p:nvSpPr>
          <p:cNvPr id="324" name="Google Shape;324;g2c43d77b96f_0_290"/>
          <p:cNvSpPr/>
          <p:nvPr/>
        </p:nvSpPr>
        <p:spPr>
          <a:xfrm>
            <a:off x="4170355" y="7645400"/>
            <a:ext cx="16033500" cy="1350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6400"/>
              <a:buFont typeface="Red Hat Display"/>
              <a:buNone/>
            </a:pPr>
            <a:r>
              <a:rPr b="1" i="0" lang="en-US" sz="6400" u="none" cap="none" strike="noStrike">
                <a:solidFill>
                  <a:srgbClr val="0E0E0E"/>
                </a:solidFill>
                <a:latin typeface="Red Hat Display"/>
                <a:ea typeface="Red Hat Display"/>
                <a:cs typeface="Red Hat Display"/>
                <a:sym typeface="Red Hat Display"/>
              </a:rPr>
              <a:t>Unicorn Sightings</a:t>
            </a:r>
            <a:endParaRPr b="0" i="0" sz="6400" u="none" cap="none" strike="noStrike">
              <a:solidFill>
                <a:schemeClr val="dk1"/>
              </a:solidFill>
              <a:latin typeface="Calibri"/>
              <a:ea typeface="Calibri"/>
              <a:cs typeface="Calibri"/>
              <a:sym typeface="Calibri"/>
            </a:endParaRPr>
          </a:p>
        </p:txBody>
      </p:sp>
      <p:sp>
        <p:nvSpPr>
          <p:cNvPr id="325" name="Google Shape;325;g2c43d77b96f_0_290"/>
          <p:cNvSpPr/>
          <p:nvPr/>
        </p:nvSpPr>
        <p:spPr>
          <a:xfrm>
            <a:off x="7483352" y="9131300"/>
            <a:ext cx="9407700" cy="120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A tally of the number of unicorns spotted in the fantasy realm.</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30" name="Shape 330"/>
        <p:cNvGrpSpPr/>
        <p:nvPr/>
      </p:nvGrpSpPr>
      <p:grpSpPr>
        <a:xfrm>
          <a:off x="0" y="0"/>
          <a:ext cx="0" cy="0"/>
          <a:chOff x="0" y="0"/>
          <a:chExt cx="0" cy="0"/>
        </a:xfrm>
      </p:grpSpPr>
      <p:sp>
        <p:nvSpPr>
          <p:cNvPr id="331" name="Google Shape;331;g2c43d77b96f_0_302"/>
          <p:cNvSpPr/>
          <p:nvPr/>
        </p:nvSpPr>
        <p:spPr>
          <a:xfrm>
            <a:off x="5690311" y="4914900"/>
            <a:ext cx="13006500" cy="13004700"/>
          </a:xfrm>
          <a:prstGeom prst="ellipse">
            <a:avLst/>
          </a:prstGeom>
          <a:solidFill>
            <a:srgbClr val="62AB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2c43d77b96f_0_302"/>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333" name="Google Shape;333;g2c43d77b96f_0_302"/>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sp>
        <p:nvSpPr>
          <p:cNvPr id="334" name="Google Shape;334;g2c43d77b96f_0_302"/>
          <p:cNvSpPr/>
          <p:nvPr/>
        </p:nvSpPr>
        <p:spPr>
          <a:xfrm>
            <a:off x="3391324" y="3263900"/>
            <a:ext cx="7875000" cy="267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2c43d77b96f_0_302"/>
          <p:cNvSpPr/>
          <p:nvPr/>
        </p:nvSpPr>
        <p:spPr>
          <a:xfrm>
            <a:off x="3073784" y="3263900"/>
            <a:ext cx="8510100" cy="214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2c43d77b96f_0_302"/>
          <p:cNvSpPr/>
          <p:nvPr/>
        </p:nvSpPr>
        <p:spPr>
          <a:xfrm>
            <a:off x="3073784" y="3263900"/>
            <a:ext cx="9051900" cy="2688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12800"/>
              <a:buFont typeface="Red Hat Display Black"/>
              <a:buNone/>
            </a:pPr>
            <a:r>
              <a:rPr b="0" i="0" lang="en-US" sz="12800" u="none" cap="none" strike="noStrike">
                <a:solidFill>
                  <a:srgbClr val="007042"/>
                </a:solidFill>
                <a:latin typeface="Red Hat Display Black"/>
                <a:ea typeface="Red Hat Display Black"/>
                <a:cs typeface="Red Hat Display Black"/>
                <a:sym typeface="Red Hat Display Black"/>
              </a:rPr>
              <a:t>233 COINS</a:t>
            </a:r>
            <a:endParaRPr b="0" i="0" sz="12800" u="none" cap="none" strike="noStrike">
              <a:solidFill>
                <a:schemeClr val="dk1"/>
              </a:solidFill>
              <a:latin typeface="Calibri"/>
              <a:ea typeface="Calibri"/>
              <a:cs typeface="Calibri"/>
              <a:sym typeface="Calibri"/>
            </a:endParaRPr>
          </a:p>
        </p:txBody>
      </p:sp>
      <p:sp>
        <p:nvSpPr>
          <p:cNvPr id="337" name="Google Shape;337;g2c43d77b96f_0_302"/>
          <p:cNvSpPr/>
          <p:nvPr/>
        </p:nvSpPr>
        <p:spPr>
          <a:xfrm>
            <a:off x="3391324" y="5410200"/>
            <a:ext cx="7875000" cy="53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2c43d77b96f_0_302"/>
          <p:cNvSpPr/>
          <p:nvPr/>
        </p:nvSpPr>
        <p:spPr>
          <a:xfrm>
            <a:off x="3323582" y="5410200"/>
            <a:ext cx="8010600" cy="669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Treasure Found</a:t>
            </a:r>
            <a:endParaRPr b="0" i="0" sz="3200" u="none" cap="none" strike="noStrike">
              <a:solidFill>
                <a:schemeClr val="dk1"/>
              </a:solidFill>
              <a:latin typeface="Calibri"/>
              <a:ea typeface="Calibri"/>
              <a:cs typeface="Calibri"/>
              <a:sym typeface="Calibri"/>
            </a:endParaRPr>
          </a:p>
        </p:txBody>
      </p:sp>
      <p:sp>
        <p:nvSpPr>
          <p:cNvPr id="339" name="Google Shape;339;g2c43d77b96f_0_302"/>
          <p:cNvSpPr/>
          <p:nvPr/>
        </p:nvSpPr>
        <p:spPr>
          <a:xfrm>
            <a:off x="3391324" y="6985000"/>
            <a:ext cx="7875000" cy="267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2c43d77b96f_0_302"/>
          <p:cNvSpPr/>
          <p:nvPr/>
        </p:nvSpPr>
        <p:spPr>
          <a:xfrm>
            <a:off x="2622878" y="6985000"/>
            <a:ext cx="9411900" cy="214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2c43d77b96f_0_302"/>
          <p:cNvSpPr/>
          <p:nvPr/>
        </p:nvSpPr>
        <p:spPr>
          <a:xfrm>
            <a:off x="2622878" y="6985000"/>
            <a:ext cx="9953700" cy="2688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12800"/>
              <a:buFont typeface="Red Hat Display Black"/>
              <a:buNone/>
            </a:pPr>
            <a:r>
              <a:rPr b="0" i="0" lang="en-US" sz="12800" u="none" cap="none" strike="noStrike">
                <a:solidFill>
                  <a:srgbClr val="007042"/>
                </a:solidFill>
                <a:latin typeface="Red Hat Display Black"/>
                <a:ea typeface="Red Hat Display Black"/>
                <a:cs typeface="Red Hat Display Black"/>
                <a:sym typeface="Red Hat Display Black"/>
              </a:rPr>
              <a:t>456 HOURS</a:t>
            </a:r>
            <a:endParaRPr b="0" i="0" sz="12800" u="none" cap="none" strike="noStrike">
              <a:solidFill>
                <a:schemeClr val="dk1"/>
              </a:solidFill>
              <a:latin typeface="Calibri"/>
              <a:ea typeface="Calibri"/>
              <a:cs typeface="Calibri"/>
              <a:sym typeface="Calibri"/>
            </a:endParaRPr>
          </a:p>
        </p:txBody>
      </p:sp>
      <p:sp>
        <p:nvSpPr>
          <p:cNvPr id="342" name="Google Shape;342;g2c43d77b96f_0_302"/>
          <p:cNvSpPr/>
          <p:nvPr/>
        </p:nvSpPr>
        <p:spPr>
          <a:xfrm>
            <a:off x="3391324" y="9131300"/>
            <a:ext cx="7875000" cy="53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2c43d77b96f_0_302"/>
          <p:cNvSpPr/>
          <p:nvPr/>
        </p:nvSpPr>
        <p:spPr>
          <a:xfrm>
            <a:off x="3323582" y="9131300"/>
            <a:ext cx="8010600" cy="669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Duration of Spell Casting</a:t>
            </a:r>
            <a:endParaRPr b="0" i="0" sz="3200" u="none" cap="none" strike="noStrike">
              <a:solidFill>
                <a:schemeClr val="dk1"/>
              </a:solidFill>
              <a:latin typeface="Calibri"/>
              <a:ea typeface="Calibri"/>
              <a:cs typeface="Calibri"/>
              <a:sym typeface="Calibri"/>
            </a:endParaRPr>
          </a:p>
        </p:txBody>
      </p:sp>
      <p:sp>
        <p:nvSpPr>
          <p:cNvPr id="344" name="Google Shape;344;g2c43d77b96f_0_302"/>
          <p:cNvSpPr/>
          <p:nvPr/>
        </p:nvSpPr>
        <p:spPr>
          <a:xfrm>
            <a:off x="13552594" y="3263900"/>
            <a:ext cx="7875000" cy="267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2c43d77b96f_0_302"/>
          <p:cNvSpPr/>
          <p:nvPr/>
        </p:nvSpPr>
        <p:spPr>
          <a:xfrm>
            <a:off x="15813476" y="3263900"/>
            <a:ext cx="3353100" cy="214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2c43d77b96f_0_302"/>
          <p:cNvSpPr/>
          <p:nvPr/>
        </p:nvSpPr>
        <p:spPr>
          <a:xfrm>
            <a:off x="15813476" y="3263900"/>
            <a:ext cx="3895200" cy="2688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12800"/>
              <a:buFont typeface="Red Hat Display Black"/>
              <a:buNone/>
            </a:pPr>
            <a:r>
              <a:rPr b="0" i="0" lang="en-US" sz="12800" u="none" cap="none" strike="noStrike">
                <a:solidFill>
                  <a:srgbClr val="007042"/>
                </a:solidFill>
                <a:latin typeface="Red Hat Display Black"/>
                <a:ea typeface="Red Hat Display Black"/>
                <a:cs typeface="Red Hat Display Black"/>
                <a:sym typeface="Red Hat Display Black"/>
              </a:rPr>
              <a:t>85%</a:t>
            </a:r>
            <a:endParaRPr b="0" i="0" sz="12800" u="none" cap="none" strike="noStrike">
              <a:solidFill>
                <a:schemeClr val="dk1"/>
              </a:solidFill>
              <a:latin typeface="Calibri"/>
              <a:ea typeface="Calibri"/>
              <a:cs typeface="Calibri"/>
              <a:sym typeface="Calibri"/>
            </a:endParaRPr>
          </a:p>
        </p:txBody>
      </p:sp>
      <p:sp>
        <p:nvSpPr>
          <p:cNvPr id="347" name="Google Shape;347;g2c43d77b96f_0_302"/>
          <p:cNvSpPr/>
          <p:nvPr/>
        </p:nvSpPr>
        <p:spPr>
          <a:xfrm>
            <a:off x="13552594" y="5410200"/>
            <a:ext cx="7875000" cy="53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2c43d77b96f_0_302"/>
          <p:cNvSpPr/>
          <p:nvPr/>
        </p:nvSpPr>
        <p:spPr>
          <a:xfrm>
            <a:off x="13484852" y="5410200"/>
            <a:ext cx="8010600" cy="669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Wished Granted</a:t>
            </a:r>
            <a:endParaRPr b="0" i="0" sz="3200" u="none" cap="none" strike="noStrike">
              <a:solidFill>
                <a:schemeClr val="dk1"/>
              </a:solidFill>
              <a:latin typeface="Calibri"/>
              <a:ea typeface="Calibri"/>
              <a:cs typeface="Calibri"/>
              <a:sym typeface="Calibri"/>
            </a:endParaRPr>
          </a:p>
        </p:txBody>
      </p:sp>
      <p:sp>
        <p:nvSpPr>
          <p:cNvPr id="349" name="Google Shape;349;g2c43d77b96f_0_302"/>
          <p:cNvSpPr/>
          <p:nvPr/>
        </p:nvSpPr>
        <p:spPr>
          <a:xfrm>
            <a:off x="13552594" y="6985000"/>
            <a:ext cx="7875000" cy="267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c43d77b96f_0_302"/>
          <p:cNvSpPr/>
          <p:nvPr/>
        </p:nvSpPr>
        <p:spPr>
          <a:xfrm>
            <a:off x="14530616" y="6985000"/>
            <a:ext cx="5919000" cy="214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2c43d77b96f_0_302"/>
          <p:cNvSpPr/>
          <p:nvPr/>
        </p:nvSpPr>
        <p:spPr>
          <a:xfrm>
            <a:off x="14530616" y="6985000"/>
            <a:ext cx="6460800" cy="2688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12800"/>
              <a:buFont typeface="Red Hat Display Black"/>
              <a:buNone/>
            </a:pPr>
            <a:r>
              <a:rPr b="0" i="0" lang="en-US" sz="12800" u="none" cap="none" strike="noStrike">
                <a:solidFill>
                  <a:srgbClr val="007042"/>
                </a:solidFill>
                <a:latin typeface="Red Hat Display Black"/>
                <a:ea typeface="Red Hat Display Black"/>
                <a:cs typeface="Red Hat Display Black"/>
                <a:sym typeface="Red Hat Display Black"/>
              </a:rPr>
              <a:t>323 KM</a:t>
            </a:r>
            <a:endParaRPr b="0" i="0" sz="12800" u="none" cap="none" strike="noStrike">
              <a:solidFill>
                <a:schemeClr val="dk1"/>
              </a:solidFill>
              <a:latin typeface="Calibri"/>
              <a:ea typeface="Calibri"/>
              <a:cs typeface="Calibri"/>
              <a:sym typeface="Calibri"/>
            </a:endParaRPr>
          </a:p>
        </p:txBody>
      </p:sp>
      <p:sp>
        <p:nvSpPr>
          <p:cNvPr id="352" name="Google Shape;352;g2c43d77b96f_0_302"/>
          <p:cNvSpPr/>
          <p:nvPr/>
        </p:nvSpPr>
        <p:spPr>
          <a:xfrm>
            <a:off x="13552594" y="9131300"/>
            <a:ext cx="7875000" cy="53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2c43d77b96f_0_302"/>
          <p:cNvSpPr/>
          <p:nvPr/>
        </p:nvSpPr>
        <p:spPr>
          <a:xfrm>
            <a:off x="13484852" y="9131300"/>
            <a:ext cx="8010600" cy="669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Journey Distance</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58" name="Shape 358"/>
        <p:cNvGrpSpPr/>
        <p:nvPr/>
      </p:nvGrpSpPr>
      <p:grpSpPr>
        <a:xfrm>
          <a:off x="0" y="0"/>
          <a:ext cx="0" cy="0"/>
          <a:chOff x="0" y="0"/>
          <a:chExt cx="0" cy="0"/>
        </a:xfrm>
      </p:grpSpPr>
      <p:sp>
        <p:nvSpPr>
          <p:cNvPr id="359" name="Google Shape;359;g2c43d77b96f_0_329"/>
          <p:cNvSpPr/>
          <p:nvPr/>
        </p:nvSpPr>
        <p:spPr>
          <a:xfrm>
            <a:off x="-5995149" y="8102600"/>
            <a:ext cx="13006500" cy="13004700"/>
          </a:xfrm>
          <a:prstGeom prst="ellipse">
            <a:avLst/>
          </a:prstGeom>
          <a:solidFill>
            <a:srgbClr val="62AB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2c43d77b96f_0_329"/>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361" name="Google Shape;361;g2c43d77b96f_0_329"/>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sp>
        <p:nvSpPr>
          <p:cNvPr id="362" name="Google Shape;362;g2c43d77b96f_0_329"/>
          <p:cNvSpPr/>
          <p:nvPr/>
        </p:nvSpPr>
        <p:spPr>
          <a:xfrm>
            <a:off x="6841922" y="1143000"/>
            <a:ext cx="10690500" cy="16848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07042"/>
              </a:buClr>
              <a:buSzPts val="8000"/>
              <a:buFont typeface="Red Hat Display Black"/>
              <a:buNone/>
            </a:pPr>
            <a:r>
              <a:rPr b="0" i="0" lang="en-US" sz="8000" u="none" cap="none" strike="noStrike">
                <a:solidFill>
                  <a:srgbClr val="007042"/>
                </a:solidFill>
                <a:latin typeface="Red Hat Display Black"/>
                <a:ea typeface="Red Hat Display Black"/>
                <a:cs typeface="Red Hat Display Black"/>
                <a:sym typeface="Red Hat Display Black"/>
              </a:rPr>
              <a:t>SOME GRAPH</a:t>
            </a:r>
            <a:endParaRPr b="0" i="0" sz="8000" u="none" cap="none" strike="noStrike">
              <a:solidFill>
                <a:schemeClr val="dk1"/>
              </a:solidFill>
              <a:latin typeface="Calibri"/>
              <a:ea typeface="Calibri"/>
              <a:cs typeface="Calibri"/>
              <a:sym typeface="Calibri"/>
            </a:endParaRPr>
          </a:p>
        </p:txBody>
      </p:sp>
      <p:sp>
        <p:nvSpPr>
          <p:cNvPr id="363" name="Google Shape;363;g2c43d77b96f_0_329"/>
          <p:cNvSpPr/>
          <p:nvPr/>
        </p:nvSpPr>
        <p:spPr>
          <a:xfrm>
            <a:off x="2718140" y="3771900"/>
            <a:ext cx="8941800" cy="618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2c43d77b96f_0_329"/>
          <p:cNvSpPr/>
          <p:nvPr/>
        </p:nvSpPr>
        <p:spPr>
          <a:xfrm>
            <a:off x="2986455" y="8999513"/>
            <a:ext cx="216900" cy="35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1820"/>
              <a:buFont typeface="Lato"/>
              <a:buNone/>
            </a:pPr>
            <a:r>
              <a:rPr b="0" i="0" lang="en-US" sz="1820" u="none" cap="none" strike="noStrike">
                <a:solidFill>
                  <a:srgbClr val="007042"/>
                </a:solidFill>
                <a:latin typeface="Lato"/>
                <a:ea typeface="Lato"/>
                <a:cs typeface="Lato"/>
                <a:sym typeface="Lato"/>
              </a:rPr>
              <a:t>0</a:t>
            </a:r>
            <a:endParaRPr b="0" i="0" sz="1820" u="none" cap="none" strike="noStrike">
              <a:solidFill>
                <a:schemeClr val="dk1"/>
              </a:solidFill>
              <a:latin typeface="Calibri"/>
              <a:ea typeface="Calibri"/>
              <a:cs typeface="Calibri"/>
              <a:sym typeface="Calibri"/>
            </a:endParaRPr>
          </a:p>
        </p:txBody>
      </p:sp>
      <p:sp>
        <p:nvSpPr>
          <p:cNvPr id="365" name="Google Shape;365;g2c43d77b96f_0_329"/>
          <p:cNvSpPr/>
          <p:nvPr/>
        </p:nvSpPr>
        <p:spPr>
          <a:xfrm>
            <a:off x="3331658" y="9622606"/>
            <a:ext cx="257700" cy="422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2185"/>
              <a:buFont typeface="Lato"/>
              <a:buNone/>
            </a:pPr>
            <a:r>
              <a:rPr b="0" i="0" lang="en-US" sz="2185" u="none" cap="none" strike="noStrike">
                <a:solidFill>
                  <a:srgbClr val="007042"/>
                </a:solidFill>
                <a:latin typeface="Lato"/>
                <a:ea typeface="Lato"/>
                <a:cs typeface="Lato"/>
                <a:sym typeface="Lato"/>
              </a:rPr>
              <a:t>1</a:t>
            </a:r>
            <a:endParaRPr b="0" i="0" sz="2185" u="none" cap="none" strike="noStrike">
              <a:solidFill>
                <a:schemeClr val="dk1"/>
              </a:solidFill>
              <a:latin typeface="Calibri"/>
              <a:ea typeface="Calibri"/>
              <a:cs typeface="Calibri"/>
              <a:sym typeface="Calibri"/>
            </a:endParaRPr>
          </a:p>
        </p:txBody>
      </p:sp>
      <p:sp>
        <p:nvSpPr>
          <p:cNvPr id="366" name="Google Shape;366;g2c43d77b96f_0_329"/>
          <p:cNvSpPr/>
          <p:nvPr/>
        </p:nvSpPr>
        <p:spPr>
          <a:xfrm>
            <a:off x="4470732" y="9622606"/>
            <a:ext cx="257700" cy="422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2185"/>
              <a:buFont typeface="Lato"/>
              <a:buNone/>
            </a:pPr>
            <a:r>
              <a:rPr b="0" i="0" lang="en-US" sz="2185" u="none" cap="none" strike="noStrike">
                <a:solidFill>
                  <a:srgbClr val="007042"/>
                </a:solidFill>
                <a:latin typeface="Lato"/>
                <a:ea typeface="Lato"/>
                <a:cs typeface="Lato"/>
                <a:sym typeface="Lato"/>
              </a:rPr>
              <a:t>2</a:t>
            </a:r>
            <a:endParaRPr b="0" i="0" sz="2185" u="none" cap="none" strike="noStrike">
              <a:solidFill>
                <a:schemeClr val="dk1"/>
              </a:solidFill>
              <a:latin typeface="Calibri"/>
              <a:ea typeface="Calibri"/>
              <a:cs typeface="Calibri"/>
              <a:sym typeface="Calibri"/>
            </a:endParaRPr>
          </a:p>
        </p:txBody>
      </p:sp>
      <p:sp>
        <p:nvSpPr>
          <p:cNvPr id="367" name="Google Shape;367;g2c43d77b96f_0_329"/>
          <p:cNvSpPr/>
          <p:nvPr/>
        </p:nvSpPr>
        <p:spPr>
          <a:xfrm>
            <a:off x="5609804" y="9622606"/>
            <a:ext cx="257700" cy="422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2185"/>
              <a:buFont typeface="Lato"/>
              <a:buNone/>
            </a:pPr>
            <a:r>
              <a:rPr b="0" i="0" lang="en-US" sz="2185" u="none" cap="none" strike="noStrike">
                <a:solidFill>
                  <a:srgbClr val="007042"/>
                </a:solidFill>
                <a:latin typeface="Lato"/>
                <a:ea typeface="Lato"/>
                <a:cs typeface="Lato"/>
                <a:sym typeface="Lato"/>
              </a:rPr>
              <a:t>3</a:t>
            </a:r>
            <a:endParaRPr b="0" i="0" sz="2185" u="none" cap="none" strike="noStrike">
              <a:solidFill>
                <a:schemeClr val="dk1"/>
              </a:solidFill>
              <a:latin typeface="Calibri"/>
              <a:ea typeface="Calibri"/>
              <a:cs typeface="Calibri"/>
              <a:sym typeface="Calibri"/>
            </a:endParaRPr>
          </a:p>
        </p:txBody>
      </p:sp>
      <p:sp>
        <p:nvSpPr>
          <p:cNvPr id="368" name="Google Shape;368;g2c43d77b96f_0_329"/>
          <p:cNvSpPr/>
          <p:nvPr/>
        </p:nvSpPr>
        <p:spPr>
          <a:xfrm>
            <a:off x="6748878" y="9622606"/>
            <a:ext cx="257700" cy="422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2185"/>
              <a:buFont typeface="Lato"/>
              <a:buNone/>
            </a:pPr>
            <a:r>
              <a:rPr b="0" i="0" lang="en-US" sz="2185" u="none" cap="none" strike="noStrike">
                <a:solidFill>
                  <a:srgbClr val="007042"/>
                </a:solidFill>
                <a:latin typeface="Lato"/>
                <a:ea typeface="Lato"/>
                <a:cs typeface="Lato"/>
                <a:sym typeface="Lato"/>
              </a:rPr>
              <a:t>4</a:t>
            </a:r>
            <a:endParaRPr b="0" i="0" sz="2185" u="none" cap="none" strike="noStrike">
              <a:solidFill>
                <a:schemeClr val="dk1"/>
              </a:solidFill>
              <a:latin typeface="Calibri"/>
              <a:ea typeface="Calibri"/>
              <a:cs typeface="Calibri"/>
              <a:sym typeface="Calibri"/>
            </a:endParaRPr>
          </a:p>
        </p:txBody>
      </p:sp>
      <p:sp>
        <p:nvSpPr>
          <p:cNvPr id="369" name="Google Shape;369;g2c43d77b96f_0_329"/>
          <p:cNvSpPr/>
          <p:nvPr/>
        </p:nvSpPr>
        <p:spPr>
          <a:xfrm>
            <a:off x="7887996" y="9622606"/>
            <a:ext cx="257700" cy="422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2185"/>
              <a:buFont typeface="Lato"/>
              <a:buNone/>
            </a:pPr>
            <a:r>
              <a:rPr b="0" i="0" lang="en-US" sz="2185" u="none" cap="none" strike="noStrike">
                <a:solidFill>
                  <a:srgbClr val="007042"/>
                </a:solidFill>
                <a:latin typeface="Lato"/>
                <a:ea typeface="Lato"/>
                <a:cs typeface="Lato"/>
                <a:sym typeface="Lato"/>
              </a:rPr>
              <a:t>5</a:t>
            </a:r>
            <a:endParaRPr b="0" i="0" sz="2185" u="none" cap="none" strike="noStrike">
              <a:solidFill>
                <a:schemeClr val="dk1"/>
              </a:solidFill>
              <a:latin typeface="Calibri"/>
              <a:ea typeface="Calibri"/>
              <a:cs typeface="Calibri"/>
              <a:sym typeface="Calibri"/>
            </a:endParaRPr>
          </a:p>
        </p:txBody>
      </p:sp>
      <p:sp>
        <p:nvSpPr>
          <p:cNvPr id="370" name="Google Shape;370;g2c43d77b96f_0_329"/>
          <p:cNvSpPr/>
          <p:nvPr/>
        </p:nvSpPr>
        <p:spPr>
          <a:xfrm>
            <a:off x="9027070" y="9622606"/>
            <a:ext cx="257700" cy="422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2185"/>
              <a:buFont typeface="Lato"/>
              <a:buNone/>
            </a:pPr>
            <a:r>
              <a:rPr b="0" i="0" lang="en-US" sz="2185" u="none" cap="none" strike="noStrike">
                <a:solidFill>
                  <a:srgbClr val="007042"/>
                </a:solidFill>
                <a:latin typeface="Lato"/>
                <a:ea typeface="Lato"/>
                <a:cs typeface="Lato"/>
                <a:sym typeface="Lato"/>
              </a:rPr>
              <a:t>6</a:t>
            </a:r>
            <a:endParaRPr b="0" i="0" sz="2185" u="none" cap="none" strike="noStrike">
              <a:solidFill>
                <a:schemeClr val="dk1"/>
              </a:solidFill>
              <a:latin typeface="Calibri"/>
              <a:ea typeface="Calibri"/>
              <a:cs typeface="Calibri"/>
              <a:sym typeface="Calibri"/>
            </a:endParaRPr>
          </a:p>
        </p:txBody>
      </p:sp>
      <p:sp>
        <p:nvSpPr>
          <p:cNvPr id="371" name="Google Shape;371;g2c43d77b96f_0_329"/>
          <p:cNvSpPr/>
          <p:nvPr/>
        </p:nvSpPr>
        <p:spPr>
          <a:xfrm>
            <a:off x="10166145" y="9622606"/>
            <a:ext cx="257700" cy="422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2185"/>
              <a:buFont typeface="Lato"/>
              <a:buNone/>
            </a:pPr>
            <a:r>
              <a:rPr b="0" i="0" lang="en-US" sz="2185" u="none" cap="none" strike="noStrike">
                <a:solidFill>
                  <a:srgbClr val="007042"/>
                </a:solidFill>
                <a:latin typeface="Lato"/>
                <a:ea typeface="Lato"/>
                <a:cs typeface="Lato"/>
                <a:sym typeface="Lato"/>
              </a:rPr>
              <a:t>7</a:t>
            </a:r>
            <a:endParaRPr b="0" i="0" sz="2185" u="none" cap="none" strike="noStrike">
              <a:solidFill>
                <a:schemeClr val="dk1"/>
              </a:solidFill>
              <a:latin typeface="Calibri"/>
              <a:ea typeface="Calibri"/>
              <a:cs typeface="Calibri"/>
              <a:sym typeface="Calibri"/>
            </a:endParaRPr>
          </a:p>
        </p:txBody>
      </p:sp>
      <p:sp>
        <p:nvSpPr>
          <p:cNvPr id="372" name="Google Shape;372;g2c43d77b96f_0_329"/>
          <p:cNvSpPr/>
          <p:nvPr/>
        </p:nvSpPr>
        <p:spPr>
          <a:xfrm>
            <a:off x="11281636" y="9622606"/>
            <a:ext cx="257700" cy="422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2185"/>
              <a:buFont typeface="Lato"/>
              <a:buNone/>
            </a:pPr>
            <a:r>
              <a:rPr b="0" i="0" lang="en-US" sz="2185" u="none" cap="none" strike="noStrike">
                <a:solidFill>
                  <a:srgbClr val="007042"/>
                </a:solidFill>
                <a:latin typeface="Lato"/>
                <a:ea typeface="Lato"/>
                <a:cs typeface="Lato"/>
                <a:sym typeface="Lato"/>
              </a:rPr>
              <a:t>8</a:t>
            </a:r>
            <a:endParaRPr b="0" i="0" sz="2185" u="none" cap="none" strike="noStrike">
              <a:solidFill>
                <a:schemeClr val="dk1"/>
              </a:solidFill>
              <a:latin typeface="Calibri"/>
              <a:ea typeface="Calibri"/>
              <a:cs typeface="Calibri"/>
              <a:sym typeface="Calibri"/>
            </a:endParaRPr>
          </a:p>
        </p:txBody>
      </p:sp>
      <p:sp>
        <p:nvSpPr>
          <p:cNvPr id="373" name="Google Shape;373;g2c43d77b96f_0_329"/>
          <p:cNvSpPr/>
          <p:nvPr/>
        </p:nvSpPr>
        <p:spPr>
          <a:xfrm>
            <a:off x="2852319" y="8482087"/>
            <a:ext cx="356400" cy="35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1820"/>
              <a:buFont typeface="Lato"/>
              <a:buNone/>
            </a:pPr>
            <a:r>
              <a:rPr b="0" i="0" lang="en-US" sz="1820" u="none" cap="none" strike="noStrike">
                <a:solidFill>
                  <a:srgbClr val="007042"/>
                </a:solidFill>
                <a:latin typeface="Lato"/>
                <a:ea typeface="Lato"/>
                <a:cs typeface="Lato"/>
                <a:sym typeface="Lato"/>
              </a:rPr>
              <a:t>10</a:t>
            </a:r>
            <a:endParaRPr b="0" i="0" sz="1820" u="none" cap="none" strike="noStrike">
              <a:solidFill>
                <a:schemeClr val="dk1"/>
              </a:solidFill>
              <a:latin typeface="Calibri"/>
              <a:ea typeface="Calibri"/>
              <a:cs typeface="Calibri"/>
              <a:sym typeface="Calibri"/>
            </a:endParaRPr>
          </a:p>
        </p:txBody>
      </p:sp>
      <p:sp>
        <p:nvSpPr>
          <p:cNvPr id="374" name="Google Shape;374;g2c43d77b96f_0_329"/>
          <p:cNvSpPr/>
          <p:nvPr/>
        </p:nvSpPr>
        <p:spPr>
          <a:xfrm>
            <a:off x="2852319" y="7964612"/>
            <a:ext cx="356400" cy="35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1820"/>
              <a:buFont typeface="Lato"/>
              <a:buNone/>
            </a:pPr>
            <a:r>
              <a:rPr b="0" i="0" lang="en-US" sz="1820" u="none" cap="none" strike="noStrike">
                <a:solidFill>
                  <a:srgbClr val="007042"/>
                </a:solidFill>
                <a:latin typeface="Lato"/>
                <a:ea typeface="Lato"/>
                <a:cs typeface="Lato"/>
                <a:sym typeface="Lato"/>
              </a:rPr>
              <a:t>20</a:t>
            </a:r>
            <a:endParaRPr b="0" i="0" sz="1820" u="none" cap="none" strike="noStrike">
              <a:solidFill>
                <a:schemeClr val="dk1"/>
              </a:solidFill>
              <a:latin typeface="Calibri"/>
              <a:ea typeface="Calibri"/>
              <a:cs typeface="Calibri"/>
              <a:sym typeface="Calibri"/>
            </a:endParaRPr>
          </a:p>
        </p:txBody>
      </p:sp>
      <p:sp>
        <p:nvSpPr>
          <p:cNvPr id="375" name="Google Shape;375;g2c43d77b96f_0_329"/>
          <p:cNvSpPr/>
          <p:nvPr/>
        </p:nvSpPr>
        <p:spPr>
          <a:xfrm>
            <a:off x="2852319" y="7447161"/>
            <a:ext cx="356400" cy="35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1820"/>
              <a:buFont typeface="Lato"/>
              <a:buNone/>
            </a:pPr>
            <a:r>
              <a:rPr b="0" i="0" lang="en-US" sz="1820" u="none" cap="none" strike="noStrike">
                <a:solidFill>
                  <a:srgbClr val="007042"/>
                </a:solidFill>
                <a:latin typeface="Lato"/>
                <a:ea typeface="Lato"/>
                <a:cs typeface="Lato"/>
                <a:sym typeface="Lato"/>
              </a:rPr>
              <a:t>30</a:t>
            </a:r>
            <a:endParaRPr b="0" i="0" sz="1820" u="none" cap="none" strike="noStrike">
              <a:solidFill>
                <a:schemeClr val="dk1"/>
              </a:solidFill>
              <a:latin typeface="Calibri"/>
              <a:ea typeface="Calibri"/>
              <a:cs typeface="Calibri"/>
              <a:sym typeface="Calibri"/>
            </a:endParaRPr>
          </a:p>
        </p:txBody>
      </p:sp>
      <p:sp>
        <p:nvSpPr>
          <p:cNvPr id="376" name="Google Shape;376;g2c43d77b96f_0_329"/>
          <p:cNvSpPr/>
          <p:nvPr/>
        </p:nvSpPr>
        <p:spPr>
          <a:xfrm>
            <a:off x="2852319" y="6929611"/>
            <a:ext cx="356400" cy="35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1820"/>
              <a:buFont typeface="Lato"/>
              <a:buNone/>
            </a:pPr>
            <a:r>
              <a:rPr b="0" i="0" lang="en-US" sz="1820" u="none" cap="none" strike="noStrike">
                <a:solidFill>
                  <a:srgbClr val="007042"/>
                </a:solidFill>
                <a:latin typeface="Lato"/>
                <a:ea typeface="Lato"/>
                <a:cs typeface="Lato"/>
                <a:sym typeface="Lato"/>
              </a:rPr>
              <a:t>40</a:t>
            </a:r>
            <a:endParaRPr b="0" i="0" sz="1820" u="none" cap="none" strike="noStrike">
              <a:solidFill>
                <a:schemeClr val="dk1"/>
              </a:solidFill>
              <a:latin typeface="Calibri"/>
              <a:ea typeface="Calibri"/>
              <a:cs typeface="Calibri"/>
              <a:sym typeface="Calibri"/>
            </a:endParaRPr>
          </a:p>
        </p:txBody>
      </p:sp>
      <p:sp>
        <p:nvSpPr>
          <p:cNvPr id="377" name="Google Shape;377;g2c43d77b96f_0_329"/>
          <p:cNvSpPr/>
          <p:nvPr/>
        </p:nvSpPr>
        <p:spPr>
          <a:xfrm>
            <a:off x="2852319" y="6412309"/>
            <a:ext cx="356400" cy="35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1820"/>
              <a:buFont typeface="Lato"/>
              <a:buNone/>
            </a:pPr>
            <a:r>
              <a:rPr b="0" i="0" lang="en-US" sz="1820" u="none" cap="none" strike="noStrike">
                <a:solidFill>
                  <a:srgbClr val="007042"/>
                </a:solidFill>
                <a:latin typeface="Lato"/>
                <a:ea typeface="Lato"/>
                <a:cs typeface="Lato"/>
                <a:sym typeface="Lato"/>
              </a:rPr>
              <a:t>50</a:t>
            </a:r>
            <a:endParaRPr b="0" i="0" sz="1820" u="none" cap="none" strike="noStrike">
              <a:solidFill>
                <a:schemeClr val="dk1"/>
              </a:solidFill>
              <a:latin typeface="Calibri"/>
              <a:ea typeface="Calibri"/>
              <a:cs typeface="Calibri"/>
              <a:sym typeface="Calibri"/>
            </a:endParaRPr>
          </a:p>
        </p:txBody>
      </p:sp>
      <p:sp>
        <p:nvSpPr>
          <p:cNvPr id="378" name="Google Shape;378;g2c43d77b96f_0_329"/>
          <p:cNvSpPr/>
          <p:nvPr/>
        </p:nvSpPr>
        <p:spPr>
          <a:xfrm>
            <a:off x="2852319" y="5894809"/>
            <a:ext cx="356400" cy="35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1820"/>
              <a:buFont typeface="Lato"/>
              <a:buNone/>
            </a:pPr>
            <a:r>
              <a:rPr b="0" i="0" lang="en-US" sz="1820" u="none" cap="none" strike="noStrike">
                <a:solidFill>
                  <a:srgbClr val="007042"/>
                </a:solidFill>
                <a:latin typeface="Lato"/>
                <a:ea typeface="Lato"/>
                <a:cs typeface="Lato"/>
                <a:sym typeface="Lato"/>
              </a:rPr>
              <a:t>60</a:t>
            </a:r>
            <a:endParaRPr b="0" i="0" sz="1820" u="none" cap="none" strike="noStrike">
              <a:solidFill>
                <a:schemeClr val="dk1"/>
              </a:solidFill>
              <a:latin typeface="Calibri"/>
              <a:ea typeface="Calibri"/>
              <a:cs typeface="Calibri"/>
              <a:sym typeface="Calibri"/>
            </a:endParaRPr>
          </a:p>
        </p:txBody>
      </p:sp>
      <p:sp>
        <p:nvSpPr>
          <p:cNvPr id="379" name="Google Shape;379;g2c43d77b96f_0_329"/>
          <p:cNvSpPr/>
          <p:nvPr/>
        </p:nvSpPr>
        <p:spPr>
          <a:xfrm>
            <a:off x="2852319" y="5377507"/>
            <a:ext cx="356400" cy="35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1820"/>
              <a:buFont typeface="Lato"/>
              <a:buNone/>
            </a:pPr>
            <a:r>
              <a:rPr b="0" i="0" lang="en-US" sz="1820" u="none" cap="none" strike="noStrike">
                <a:solidFill>
                  <a:srgbClr val="007042"/>
                </a:solidFill>
                <a:latin typeface="Lato"/>
                <a:ea typeface="Lato"/>
                <a:cs typeface="Lato"/>
                <a:sym typeface="Lato"/>
              </a:rPr>
              <a:t>70</a:t>
            </a:r>
            <a:endParaRPr b="0" i="0" sz="1820" u="none" cap="none" strike="noStrike">
              <a:solidFill>
                <a:schemeClr val="dk1"/>
              </a:solidFill>
              <a:latin typeface="Calibri"/>
              <a:ea typeface="Calibri"/>
              <a:cs typeface="Calibri"/>
              <a:sym typeface="Calibri"/>
            </a:endParaRPr>
          </a:p>
        </p:txBody>
      </p:sp>
      <p:sp>
        <p:nvSpPr>
          <p:cNvPr id="380" name="Google Shape;380;g2c43d77b96f_0_329"/>
          <p:cNvSpPr/>
          <p:nvPr/>
        </p:nvSpPr>
        <p:spPr>
          <a:xfrm>
            <a:off x="2852319" y="4860057"/>
            <a:ext cx="356400" cy="35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1820"/>
              <a:buFont typeface="Lato"/>
              <a:buNone/>
            </a:pPr>
            <a:r>
              <a:rPr b="0" i="0" lang="en-US" sz="1820" u="none" cap="none" strike="noStrike">
                <a:solidFill>
                  <a:srgbClr val="007042"/>
                </a:solidFill>
                <a:latin typeface="Lato"/>
                <a:ea typeface="Lato"/>
                <a:cs typeface="Lato"/>
                <a:sym typeface="Lato"/>
              </a:rPr>
              <a:t>80</a:t>
            </a:r>
            <a:endParaRPr b="0" i="0" sz="1820" u="none" cap="none" strike="noStrike">
              <a:solidFill>
                <a:schemeClr val="dk1"/>
              </a:solidFill>
              <a:latin typeface="Calibri"/>
              <a:ea typeface="Calibri"/>
              <a:cs typeface="Calibri"/>
              <a:sym typeface="Calibri"/>
            </a:endParaRPr>
          </a:p>
        </p:txBody>
      </p:sp>
      <p:sp>
        <p:nvSpPr>
          <p:cNvPr id="381" name="Google Shape;381;g2c43d77b96f_0_329"/>
          <p:cNvSpPr/>
          <p:nvPr/>
        </p:nvSpPr>
        <p:spPr>
          <a:xfrm>
            <a:off x="2852319" y="4342507"/>
            <a:ext cx="356400" cy="35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1820"/>
              <a:buFont typeface="Lato"/>
              <a:buNone/>
            </a:pPr>
            <a:r>
              <a:rPr b="0" i="0" lang="en-US" sz="1820" u="none" cap="none" strike="noStrike">
                <a:solidFill>
                  <a:srgbClr val="007042"/>
                </a:solidFill>
                <a:latin typeface="Lato"/>
                <a:ea typeface="Lato"/>
                <a:cs typeface="Lato"/>
                <a:sym typeface="Lato"/>
              </a:rPr>
              <a:t>90</a:t>
            </a:r>
            <a:endParaRPr b="0" i="0" sz="1820" u="none" cap="none" strike="noStrike">
              <a:solidFill>
                <a:schemeClr val="dk1"/>
              </a:solidFill>
              <a:latin typeface="Calibri"/>
              <a:ea typeface="Calibri"/>
              <a:cs typeface="Calibri"/>
              <a:sym typeface="Calibri"/>
            </a:endParaRPr>
          </a:p>
        </p:txBody>
      </p:sp>
      <p:sp>
        <p:nvSpPr>
          <p:cNvPr id="382" name="Google Shape;382;g2c43d77b96f_0_329"/>
          <p:cNvSpPr/>
          <p:nvPr/>
        </p:nvSpPr>
        <p:spPr>
          <a:xfrm>
            <a:off x="2718140" y="3825032"/>
            <a:ext cx="483600" cy="35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1820"/>
              <a:buFont typeface="Lato"/>
              <a:buNone/>
            </a:pPr>
            <a:r>
              <a:rPr b="0" i="0" lang="en-US" sz="1820" u="none" cap="none" strike="noStrike">
                <a:solidFill>
                  <a:srgbClr val="007042"/>
                </a:solidFill>
                <a:latin typeface="Lato"/>
                <a:ea typeface="Lato"/>
                <a:cs typeface="Lato"/>
                <a:sym typeface="Lato"/>
              </a:rPr>
              <a:t>100</a:t>
            </a:r>
            <a:endParaRPr b="0" i="0" sz="1820" u="none" cap="none" strike="noStrike">
              <a:solidFill>
                <a:schemeClr val="dk1"/>
              </a:solidFill>
              <a:latin typeface="Calibri"/>
              <a:ea typeface="Calibri"/>
              <a:cs typeface="Calibri"/>
              <a:sym typeface="Calibri"/>
            </a:endParaRPr>
          </a:p>
        </p:txBody>
      </p:sp>
      <p:pic>
        <p:nvPicPr>
          <p:cNvPr descr=" " id="383" name="Google Shape;383;g2c43d77b96f_0_329"/>
          <p:cNvPicPr preferRelativeResize="0"/>
          <p:nvPr/>
        </p:nvPicPr>
        <p:blipFill rotWithShape="1">
          <a:blip r:embed="rId4">
            <a:alphaModFix/>
          </a:blip>
          <a:srcRect b="0" l="0" r="0" t="0"/>
          <a:stretch/>
        </p:blipFill>
        <p:spPr>
          <a:xfrm>
            <a:off x="3368467" y="3771900"/>
            <a:ext cx="8291592" cy="5511006"/>
          </a:xfrm>
          <a:prstGeom prst="rect">
            <a:avLst/>
          </a:prstGeom>
          <a:noFill/>
          <a:ln>
            <a:noFill/>
          </a:ln>
        </p:spPr>
      </p:pic>
      <p:pic>
        <p:nvPicPr>
          <p:cNvPr descr=" " id="384" name="Google Shape;384;g2c43d77b96f_0_329"/>
          <p:cNvPicPr preferRelativeResize="0"/>
          <p:nvPr/>
        </p:nvPicPr>
        <p:blipFill rotWithShape="1">
          <a:blip r:embed="rId5">
            <a:alphaModFix/>
          </a:blip>
          <a:srcRect b="0" l="0" r="0" t="0"/>
          <a:stretch/>
        </p:blipFill>
        <p:spPr>
          <a:xfrm>
            <a:off x="4512766" y="4185444"/>
            <a:ext cx="11567" cy="5258445"/>
          </a:xfrm>
          <a:prstGeom prst="rect">
            <a:avLst/>
          </a:prstGeom>
          <a:noFill/>
          <a:ln>
            <a:noFill/>
          </a:ln>
        </p:spPr>
      </p:pic>
      <p:pic>
        <p:nvPicPr>
          <p:cNvPr descr=" " id="385" name="Google Shape;385;g2c43d77b96f_0_329"/>
          <p:cNvPicPr preferRelativeResize="0"/>
          <p:nvPr/>
        </p:nvPicPr>
        <p:blipFill rotWithShape="1">
          <a:blip r:embed="rId6">
            <a:alphaModFix/>
          </a:blip>
          <a:srcRect b="0" l="0" r="0" t="0"/>
          <a:stretch/>
        </p:blipFill>
        <p:spPr>
          <a:xfrm>
            <a:off x="5651279" y="4185444"/>
            <a:ext cx="11567" cy="5258445"/>
          </a:xfrm>
          <a:prstGeom prst="rect">
            <a:avLst/>
          </a:prstGeom>
          <a:noFill/>
          <a:ln>
            <a:noFill/>
          </a:ln>
        </p:spPr>
      </p:pic>
      <p:pic>
        <p:nvPicPr>
          <p:cNvPr descr=" " id="386" name="Google Shape;386;g2c43d77b96f_0_329"/>
          <p:cNvPicPr preferRelativeResize="0"/>
          <p:nvPr/>
        </p:nvPicPr>
        <p:blipFill rotWithShape="1">
          <a:blip r:embed="rId7">
            <a:alphaModFix/>
          </a:blip>
          <a:srcRect b="0" l="0" r="0" t="0"/>
          <a:stretch/>
        </p:blipFill>
        <p:spPr>
          <a:xfrm>
            <a:off x="6789795" y="4185444"/>
            <a:ext cx="11567" cy="5258445"/>
          </a:xfrm>
          <a:prstGeom prst="rect">
            <a:avLst/>
          </a:prstGeom>
          <a:noFill/>
          <a:ln>
            <a:noFill/>
          </a:ln>
        </p:spPr>
      </p:pic>
      <p:pic>
        <p:nvPicPr>
          <p:cNvPr descr=" " id="387" name="Google Shape;387;g2c43d77b96f_0_329"/>
          <p:cNvPicPr preferRelativeResize="0"/>
          <p:nvPr/>
        </p:nvPicPr>
        <p:blipFill rotWithShape="1">
          <a:blip r:embed="rId8">
            <a:alphaModFix/>
          </a:blip>
          <a:srcRect b="0" l="0" r="0" t="0"/>
          <a:stretch/>
        </p:blipFill>
        <p:spPr>
          <a:xfrm>
            <a:off x="7928309" y="4185444"/>
            <a:ext cx="11567" cy="5258445"/>
          </a:xfrm>
          <a:prstGeom prst="rect">
            <a:avLst/>
          </a:prstGeom>
          <a:noFill/>
          <a:ln>
            <a:noFill/>
          </a:ln>
        </p:spPr>
      </p:pic>
      <p:pic>
        <p:nvPicPr>
          <p:cNvPr descr=" " id="388" name="Google Shape;388;g2c43d77b96f_0_329"/>
          <p:cNvPicPr preferRelativeResize="0"/>
          <p:nvPr/>
        </p:nvPicPr>
        <p:blipFill rotWithShape="1">
          <a:blip r:embed="rId9">
            <a:alphaModFix/>
          </a:blip>
          <a:srcRect b="0" l="0" r="0" t="0"/>
          <a:stretch/>
        </p:blipFill>
        <p:spPr>
          <a:xfrm>
            <a:off x="9066828" y="4185444"/>
            <a:ext cx="11567" cy="5258445"/>
          </a:xfrm>
          <a:prstGeom prst="rect">
            <a:avLst/>
          </a:prstGeom>
          <a:noFill/>
          <a:ln>
            <a:noFill/>
          </a:ln>
        </p:spPr>
      </p:pic>
      <p:pic>
        <p:nvPicPr>
          <p:cNvPr descr=" " id="389" name="Google Shape;389;g2c43d77b96f_0_329"/>
          <p:cNvPicPr preferRelativeResize="0"/>
          <p:nvPr/>
        </p:nvPicPr>
        <p:blipFill rotWithShape="1">
          <a:blip r:embed="rId10">
            <a:alphaModFix/>
          </a:blip>
          <a:srcRect b="0" l="0" r="0" t="0"/>
          <a:stretch/>
        </p:blipFill>
        <p:spPr>
          <a:xfrm>
            <a:off x="10205341" y="4185444"/>
            <a:ext cx="11567" cy="5258445"/>
          </a:xfrm>
          <a:prstGeom prst="rect">
            <a:avLst/>
          </a:prstGeom>
          <a:noFill/>
          <a:ln>
            <a:noFill/>
          </a:ln>
        </p:spPr>
      </p:pic>
      <p:pic>
        <p:nvPicPr>
          <p:cNvPr descr=" " id="390" name="Google Shape;390;g2c43d77b96f_0_329"/>
          <p:cNvPicPr preferRelativeResize="0"/>
          <p:nvPr/>
        </p:nvPicPr>
        <p:blipFill rotWithShape="1">
          <a:blip r:embed="rId11">
            <a:alphaModFix/>
          </a:blip>
          <a:srcRect b="0" l="0" r="0" t="0"/>
          <a:stretch/>
        </p:blipFill>
        <p:spPr>
          <a:xfrm>
            <a:off x="11343854" y="4185444"/>
            <a:ext cx="11567" cy="5258445"/>
          </a:xfrm>
          <a:prstGeom prst="rect">
            <a:avLst/>
          </a:prstGeom>
          <a:noFill/>
          <a:ln>
            <a:noFill/>
          </a:ln>
        </p:spPr>
      </p:pic>
      <p:pic>
        <p:nvPicPr>
          <p:cNvPr descr=" " id="391" name="Google Shape;391;g2c43d77b96f_0_329"/>
          <p:cNvPicPr preferRelativeResize="0"/>
          <p:nvPr/>
        </p:nvPicPr>
        <p:blipFill rotWithShape="1">
          <a:blip r:embed="rId12">
            <a:alphaModFix/>
          </a:blip>
          <a:srcRect b="0" l="0" r="0" t="0"/>
          <a:stretch/>
        </p:blipFill>
        <p:spPr>
          <a:xfrm>
            <a:off x="3355539" y="5483845"/>
            <a:ext cx="8050167" cy="2373585"/>
          </a:xfrm>
          <a:prstGeom prst="rect">
            <a:avLst/>
          </a:prstGeom>
          <a:noFill/>
          <a:ln>
            <a:noFill/>
          </a:ln>
        </p:spPr>
      </p:pic>
      <p:pic>
        <p:nvPicPr>
          <p:cNvPr descr=" " id="392" name="Google Shape;392;g2c43d77b96f_0_329"/>
          <p:cNvPicPr preferRelativeResize="0"/>
          <p:nvPr/>
        </p:nvPicPr>
        <p:blipFill rotWithShape="1">
          <a:blip r:embed="rId13">
            <a:alphaModFix/>
          </a:blip>
          <a:srcRect b="0" l="0" r="0" t="0"/>
          <a:stretch/>
        </p:blipFill>
        <p:spPr>
          <a:xfrm>
            <a:off x="3369143" y="6359525"/>
            <a:ext cx="8044030" cy="2268538"/>
          </a:xfrm>
          <a:prstGeom prst="rect">
            <a:avLst/>
          </a:prstGeom>
          <a:noFill/>
          <a:ln>
            <a:noFill/>
          </a:ln>
        </p:spPr>
      </p:pic>
      <p:pic>
        <p:nvPicPr>
          <p:cNvPr descr=" " id="393" name="Google Shape;393;g2c43d77b96f_0_329"/>
          <p:cNvPicPr preferRelativeResize="0"/>
          <p:nvPr/>
        </p:nvPicPr>
        <p:blipFill rotWithShape="1">
          <a:blip r:embed="rId14">
            <a:alphaModFix/>
          </a:blip>
          <a:srcRect b="0" l="0" r="0" t="0"/>
          <a:stretch/>
        </p:blipFill>
        <p:spPr>
          <a:xfrm>
            <a:off x="4441751" y="6055643"/>
            <a:ext cx="153591" cy="153566"/>
          </a:xfrm>
          <a:prstGeom prst="rect">
            <a:avLst/>
          </a:prstGeom>
          <a:noFill/>
          <a:ln>
            <a:noFill/>
          </a:ln>
        </p:spPr>
      </p:pic>
      <p:pic>
        <p:nvPicPr>
          <p:cNvPr descr=" " id="394" name="Google Shape;394;g2c43d77b96f_0_329"/>
          <p:cNvPicPr preferRelativeResize="0"/>
          <p:nvPr/>
        </p:nvPicPr>
        <p:blipFill rotWithShape="1">
          <a:blip r:embed="rId15">
            <a:alphaModFix/>
          </a:blip>
          <a:srcRect b="0" l="0" r="0" t="0"/>
          <a:stretch/>
        </p:blipFill>
        <p:spPr>
          <a:xfrm>
            <a:off x="4441751" y="6981130"/>
            <a:ext cx="153591" cy="153566"/>
          </a:xfrm>
          <a:prstGeom prst="rect">
            <a:avLst/>
          </a:prstGeom>
          <a:noFill/>
          <a:ln>
            <a:noFill/>
          </a:ln>
        </p:spPr>
      </p:pic>
      <p:pic>
        <p:nvPicPr>
          <p:cNvPr descr=" " id="395" name="Google Shape;395;g2c43d77b96f_0_329"/>
          <p:cNvPicPr preferRelativeResize="0"/>
          <p:nvPr/>
        </p:nvPicPr>
        <p:blipFill rotWithShape="1">
          <a:blip r:embed="rId16">
            <a:alphaModFix/>
          </a:blip>
          <a:srcRect b="0" l="0" r="0" t="0"/>
          <a:stretch/>
        </p:blipFill>
        <p:spPr>
          <a:xfrm>
            <a:off x="5580267" y="5651277"/>
            <a:ext cx="153591" cy="153566"/>
          </a:xfrm>
          <a:prstGeom prst="rect">
            <a:avLst/>
          </a:prstGeom>
          <a:noFill/>
          <a:ln>
            <a:noFill/>
          </a:ln>
        </p:spPr>
      </p:pic>
      <p:pic>
        <p:nvPicPr>
          <p:cNvPr descr=" " id="396" name="Google Shape;396;g2c43d77b96f_0_329"/>
          <p:cNvPicPr preferRelativeResize="0"/>
          <p:nvPr/>
        </p:nvPicPr>
        <p:blipFill rotWithShape="1">
          <a:blip r:embed="rId17">
            <a:alphaModFix/>
          </a:blip>
          <a:srcRect b="0" l="0" r="0" t="0"/>
          <a:stretch/>
        </p:blipFill>
        <p:spPr>
          <a:xfrm>
            <a:off x="5580267" y="7415510"/>
            <a:ext cx="153591" cy="153566"/>
          </a:xfrm>
          <a:prstGeom prst="rect">
            <a:avLst/>
          </a:prstGeom>
          <a:noFill/>
          <a:ln>
            <a:noFill/>
          </a:ln>
        </p:spPr>
      </p:pic>
      <p:pic>
        <p:nvPicPr>
          <p:cNvPr descr=" " id="397" name="Google Shape;397;g2c43d77b96f_0_329"/>
          <p:cNvPicPr preferRelativeResize="0"/>
          <p:nvPr/>
        </p:nvPicPr>
        <p:blipFill rotWithShape="1">
          <a:blip r:embed="rId18">
            <a:alphaModFix/>
          </a:blip>
          <a:srcRect b="0" l="0" r="0" t="0"/>
          <a:stretch/>
        </p:blipFill>
        <p:spPr>
          <a:xfrm>
            <a:off x="6718783" y="7732812"/>
            <a:ext cx="153591" cy="153566"/>
          </a:xfrm>
          <a:prstGeom prst="rect">
            <a:avLst/>
          </a:prstGeom>
          <a:noFill/>
          <a:ln>
            <a:noFill/>
          </a:ln>
        </p:spPr>
      </p:pic>
      <p:pic>
        <p:nvPicPr>
          <p:cNvPr descr=" " id="398" name="Google Shape;398;g2c43d77b96f_0_329"/>
          <p:cNvPicPr preferRelativeResize="0"/>
          <p:nvPr/>
        </p:nvPicPr>
        <p:blipFill rotWithShape="1">
          <a:blip r:embed="rId19">
            <a:alphaModFix/>
          </a:blip>
          <a:srcRect b="0" l="0" r="0" t="0"/>
          <a:stretch/>
        </p:blipFill>
        <p:spPr>
          <a:xfrm>
            <a:off x="6718783" y="6311826"/>
            <a:ext cx="153591" cy="153566"/>
          </a:xfrm>
          <a:prstGeom prst="rect">
            <a:avLst/>
          </a:prstGeom>
          <a:noFill/>
          <a:ln>
            <a:noFill/>
          </a:ln>
        </p:spPr>
      </p:pic>
      <p:pic>
        <p:nvPicPr>
          <p:cNvPr descr=" " id="399" name="Google Shape;399;g2c43d77b96f_0_329"/>
          <p:cNvPicPr preferRelativeResize="0"/>
          <p:nvPr/>
        </p:nvPicPr>
        <p:blipFill rotWithShape="1">
          <a:blip r:embed="rId20">
            <a:alphaModFix/>
          </a:blip>
          <a:srcRect b="0" l="0" r="0" t="0"/>
          <a:stretch/>
        </p:blipFill>
        <p:spPr>
          <a:xfrm>
            <a:off x="7861923" y="6733232"/>
            <a:ext cx="153591" cy="153566"/>
          </a:xfrm>
          <a:prstGeom prst="rect">
            <a:avLst/>
          </a:prstGeom>
          <a:noFill/>
          <a:ln>
            <a:noFill/>
          </a:ln>
        </p:spPr>
      </p:pic>
      <p:pic>
        <p:nvPicPr>
          <p:cNvPr descr=" " id="400" name="Google Shape;400;g2c43d77b96f_0_329"/>
          <p:cNvPicPr preferRelativeResize="0"/>
          <p:nvPr/>
        </p:nvPicPr>
        <p:blipFill rotWithShape="1">
          <a:blip r:embed="rId21">
            <a:alphaModFix/>
          </a:blip>
          <a:srcRect b="0" l="0" r="0" t="0"/>
          <a:stretch/>
        </p:blipFill>
        <p:spPr>
          <a:xfrm>
            <a:off x="7861923" y="6420644"/>
            <a:ext cx="153591" cy="153566"/>
          </a:xfrm>
          <a:prstGeom prst="rect">
            <a:avLst/>
          </a:prstGeom>
          <a:noFill/>
          <a:ln>
            <a:noFill/>
          </a:ln>
        </p:spPr>
      </p:pic>
      <p:pic>
        <p:nvPicPr>
          <p:cNvPr descr=" " id="401" name="Google Shape;401;g2c43d77b96f_0_329"/>
          <p:cNvPicPr preferRelativeResize="0"/>
          <p:nvPr/>
        </p:nvPicPr>
        <p:blipFill rotWithShape="1">
          <a:blip r:embed="rId22">
            <a:alphaModFix/>
          </a:blip>
          <a:srcRect b="0" l="0" r="0" t="0"/>
          <a:stretch/>
        </p:blipFill>
        <p:spPr>
          <a:xfrm>
            <a:off x="8995813" y="7667575"/>
            <a:ext cx="153591" cy="153566"/>
          </a:xfrm>
          <a:prstGeom prst="rect">
            <a:avLst/>
          </a:prstGeom>
          <a:noFill/>
          <a:ln>
            <a:noFill/>
          </a:ln>
        </p:spPr>
      </p:pic>
      <p:pic>
        <p:nvPicPr>
          <p:cNvPr descr=" " id="402" name="Google Shape;402;g2c43d77b96f_0_329"/>
          <p:cNvPicPr preferRelativeResize="0"/>
          <p:nvPr/>
        </p:nvPicPr>
        <p:blipFill rotWithShape="1">
          <a:blip r:embed="rId23">
            <a:alphaModFix/>
          </a:blip>
          <a:srcRect b="0" l="0" r="0" t="0"/>
          <a:stretch/>
        </p:blipFill>
        <p:spPr>
          <a:xfrm>
            <a:off x="8995813" y="7076877"/>
            <a:ext cx="153591" cy="153566"/>
          </a:xfrm>
          <a:prstGeom prst="rect">
            <a:avLst/>
          </a:prstGeom>
          <a:noFill/>
          <a:ln>
            <a:noFill/>
          </a:ln>
        </p:spPr>
      </p:pic>
      <p:pic>
        <p:nvPicPr>
          <p:cNvPr descr=" " id="403" name="Google Shape;403;g2c43d77b96f_0_329"/>
          <p:cNvPicPr preferRelativeResize="0"/>
          <p:nvPr/>
        </p:nvPicPr>
        <p:blipFill rotWithShape="1">
          <a:blip r:embed="rId24">
            <a:alphaModFix/>
          </a:blip>
          <a:srcRect b="0" l="0" r="0" t="0"/>
          <a:stretch/>
        </p:blipFill>
        <p:spPr>
          <a:xfrm>
            <a:off x="10138955" y="6972449"/>
            <a:ext cx="153591" cy="153566"/>
          </a:xfrm>
          <a:prstGeom prst="rect">
            <a:avLst/>
          </a:prstGeom>
          <a:noFill/>
          <a:ln>
            <a:noFill/>
          </a:ln>
        </p:spPr>
      </p:pic>
      <p:pic>
        <p:nvPicPr>
          <p:cNvPr descr=" " id="404" name="Google Shape;404;g2c43d77b96f_0_329"/>
          <p:cNvPicPr preferRelativeResize="0"/>
          <p:nvPr/>
        </p:nvPicPr>
        <p:blipFill rotWithShape="1">
          <a:blip r:embed="rId25">
            <a:alphaModFix/>
          </a:blip>
          <a:srcRect b="0" l="0" r="0" t="0"/>
          <a:stretch/>
        </p:blipFill>
        <p:spPr>
          <a:xfrm>
            <a:off x="10138955" y="6572771"/>
            <a:ext cx="153591" cy="153566"/>
          </a:xfrm>
          <a:prstGeom prst="rect">
            <a:avLst/>
          </a:prstGeom>
          <a:noFill/>
          <a:ln>
            <a:noFill/>
          </a:ln>
        </p:spPr>
      </p:pic>
      <p:sp>
        <p:nvSpPr>
          <p:cNvPr id="405" name="Google Shape;405;g2c43d77b96f_0_329"/>
          <p:cNvSpPr/>
          <p:nvPr/>
        </p:nvSpPr>
        <p:spPr>
          <a:xfrm>
            <a:off x="14403600" y="4191000"/>
            <a:ext cx="5601300" cy="76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2c43d77b96f_0_329"/>
          <p:cNvSpPr/>
          <p:nvPr/>
        </p:nvSpPr>
        <p:spPr>
          <a:xfrm>
            <a:off x="14403600" y="4191000"/>
            <a:ext cx="5601300" cy="76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07" name="Google Shape;407;g2c43d77b96f_0_329"/>
          <p:cNvPicPr preferRelativeResize="0"/>
          <p:nvPr/>
        </p:nvPicPr>
        <p:blipFill rotWithShape="1">
          <a:blip r:embed="rId26">
            <a:alphaModFix/>
          </a:blip>
          <a:srcRect b="0" l="0" r="0" t="0"/>
          <a:stretch/>
        </p:blipFill>
        <p:spPr>
          <a:xfrm>
            <a:off x="14403600" y="4191000"/>
            <a:ext cx="5575997" cy="5575300"/>
          </a:xfrm>
          <a:prstGeom prst="rect">
            <a:avLst/>
          </a:prstGeom>
          <a:noFill/>
          <a:ln>
            <a:noFill/>
          </a:ln>
        </p:spPr>
      </p:pic>
      <p:pic>
        <p:nvPicPr>
          <p:cNvPr descr=" " id="408" name="Google Shape;408;g2c43d77b96f_0_329"/>
          <p:cNvPicPr preferRelativeResize="0"/>
          <p:nvPr/>
        </p:nvPicPr>
        <p:blipFill rotWithShape="1">
          <a:blip r:embed="rId27">
            <a:alphaModFix/>
          </a:blip>
          <a:srcRect b="0" l="0" r="0" t="0"/>
          <a:stretch/>
        </p:blipFill>
        <p:spPr>
          <a:xfrm>
            <a:off x="14403600" y="4191000"/>
            <a:ext cx="5575997" cy="5575300"/>
          </a:xfrm>
          <a:prstGeom prst="rect">
            <a:avLst/>
          </a:prstGeom>
          <a:noFill/>
          <a:ln>
            <a:noFill/>
          </a:ln>
        </p:spPr>
      </p:pic>
      <p:sp>
        <p:nvSpPr>
          <p:cNvPr id="409" name="Google Shape;409;g2c43d77b96f_0_329"/>
          <p:cNvSpPr/>
          <p:nvPr/>
        </p:nvSpPr>
        <p:spPr>
          <a:xfrm>
            <a:off x="16156419" y="6365379"/>
            <a:ext cx="2083200" cy="122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2c43d77b96f_0_329"/>
          <p:cNvSpPr/>
          <p:nvPr/>
        </p:nvSpPr>
        <p:spPr>
          <a:xfrm>
            <a:off x="16156419" y="6305550"/>
            <a:ext cx="2286300" cy="101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34.574</a:t>
            </a:r>
            <a:endParaRPr b="0" i="0" sz="4800" u="none" cap="none" strike="noStrike">
              <a:solidFill>
                <a:schemeClr val="dk1"/>
              </a:solidFill>
              <a:latin typeface="Calibri"/>
              <a:ea typeface="Calibri"/>
              <a:cs typeface="Calibri"/>
              <a:sym typeface="Calibri"/>
            </a:endParaRPr>
          </a:p>
        </p:txBody>
      </p:sp>
      <p:sp>
        <p:nvSpPr>
          <p:cNvPr id="411" name="Google Shape;411;g2c43d77b96f_0_329"/>
          <p:cNvSpPr/>
          <p:nvPr/>
        </p:nvSpPr>
        <p:spPr>
          <a:xfrm>
            <a:off x="16759745" y="7118350"/>
            <a:ext cx="1011900" cy="669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Total</a:t>
            </a:r>
            <a:endParaRPr b="0" i="0" sz="3200" u="none" cap="none" strike="noStrike">
              <a:solidFill>
                <a:schemeClr val="dk1"/>
              </a:solidFill>
              <a:latin typeface="Calibri"/>
              <a:ea typeface="Calibri"/>
              <a:cs typeface="Calibri"/>
              <a:sym typeface="Calibri"/>
            </a:endParaRPr>
          </a:p>
        </p:txBody>
      </p:sp>
      <p:sp>
        <p:nvSpPr>
          <p:cNvPr id="412" name="Google Shape;412;g2c43d77b96f_0_329"/>
          <p:cNvSpPr/>
          <p:nvPr/>
        </p:nvSpPr>
        <p:spPr>
          <a:xfrm>
            <a:off x="13260457" y="10515600"/>
            <a:ext cx="7875000" cy="198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2c43d77b96f_0_329"/>
          <p:cNvSpPr/>
          <p:nvPr/>
        </p:nvSpPr>
        <p:spPr>
          <a:xfrm>
            <a:off x="13260457" y="10515600"/>
            <a:ext cx="7875000" cy="198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2c43d77b96f_0_329"/>
          <p:cNvSpPr/>
          <p:nvPr/>
        </p:nvSpPr>
        <p:spPr>
          <a:xfrm>
            <a:off x="13158845" y="10515600"/>
            <a:ext cx="8078100" cy="101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TREASURE FOUND</a:t>
            </a:r>
            <a:endParaRPr b="0" i="0" sz="4800" u="none" cap="none" strike="noStrike">
              <a:solidFill>
                <a:schemeClr val="dk1"/>
              </a:solidFill>
              <a:latin typeface="Calibri"/>
              <a:ea typeface="Calibri"/>
              <a:cs typeface="Calibri"/>
              <a:sym typeface="Calibri"/>
            </a:endParaRPr>
          </a:p>
        </p:txBody>
      </p:sp>
      <p:sp>
        <p:nvSpPr>
          <p:cNvPr id="415" name="Google Shape;415;g2c43d77b96f_0_329"/>
          <p:cNvSpPr/>
          <p:nvPr/>
        </p:nvSpPr>
        <p:spPr>
          <a:xfrm>
            <a:off x="13192716" y="11430000"/>
            <a:ext cx="8010600" cy="120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A record of the amount of treasure found per month</a:t>
            </a:r>
            <a:endParaRPr b="0" i="0" sz="3200" u="none" cap="none" strike="noStrike">
              <a:solidFill>
                <a:schemeClr val="dk1"/>
              </a:solidFill>
              <a:latin typeface="Calibri"/>
              <a:ea typeface="Calibri"/>
              <a:cs typeface="Calibri"/>
              <a:sym typeface="Calibri"/>
            </a:endParaRPr>
          </a:p>
        </p:txBody>
      </p:sp>
      <p:sp>
        <p:nvSpPr>
          <p:cNvPr id="416" name="Google Shape;416;g2c43d77b96f_0_329"/>
          <p:cNvSpPr/>
          <p:nvPr/>
        </p:nvSpPr>
        <p:spPr>
          <a:xfrm>
            <a:off x="3251606" y="10515600"/>
            <a:ext cx="7875000" cy="198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2c43d77b96f_0_329"/>
          <p:cNvSpPr/>
          <p:nvPr/>
        </p:nvSpPr>
        <p:spPr>
          <a:xfrm>
            <a:off x="3251606" y="10515600"/>
            <a:ext cx="7875000" cy="198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2c43d77b96f_0_329"/>
          <p:cNvSpPr/>
          <p:nvPr/>
        </p:nvSpPr>
        <p:spPr>
          <a:xfrm>
            <a:off x="3149994" y="10515600"/>
            <a:ext cx="8078100" cy="101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SPELLCASTING </a:t>
            </a:r>
            <a:endParaRPr b="0" i="0" sz="4800" u="none" cap="none" strike="noStrike">
              <a:solidFill>
                <a:schemeClr val="dk1"/>
              </a:solidFill>
              <a:latin typeface="Calibri"/>
              <a:ea typeface="Calibri"/>
              <a:cs typeface="Calibri"/>
              <a:sym typeface="Calibri"/>
            </a:endParaRPr>
          </a:p>
        </p:txBody>
      </p:sp>
      <p:sp>
        <p:nvSpPr>
          <p:cNvPr id="419" name="Google Shape;419;g2c43d77b96f_0_329"/>
          <p:cNvSpPr/>
          <p:nvPr/>
        </p:nvSpPr>
        <p:spPr>
          <a:xfrm>
            <a:off x="3183865" y="11430000"/>
            <a:ext cx="8010600" cy="120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A record of the number of spells cast per year</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24" name="Shape 424"/>
        <p:cNvGrpSpPr/>
        <p:nvPr/>
      </p:nvGrpSpPr>
      <p:grpSpPr>
        <a:xfrm>
          <a:off x="0" y="0"/>
          <a:ext cx="0" cy="0"/>
          <a:chOff x="0" y="0"/>
          <a:chExt cx="0" cy="0"/>
        </a:xfrm>
      </p:grpSpPr>
      <p:sp>
        <p:nvSpPr>
          <p:cNvPr id="425" name="Google Shape;425;g2c43d77b96f_0_394"/>
          <p:cNvSpPr/>
          <p:nvPr/>
        </p:nvSpPr>
        <p:spPr>
          <a:xfrm>
            <a:off x="-4750394" y="2324100"/>
            <a:ext cx="13006500" cy="13004700"/>
          </a:xfrm>
          <a:prstGeom prst="ellipse">
            <a:avLst/>
          </a:prstGeom>
          <a:solidFill>
            <a:srgbClr val="007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2c43d77b96f_0_394"/>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27" name="Google Shape;427;g2c43d77b96f_0_394"/>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sp>
        <p:nvSpPr>
          <p:cNvPr id="428" name="Google Shape;428;g2c43d77b96f_0_394"/>
          <p:cNvSpPr/>
          <p:nvPr/>
        </p:nvSpPr>
        <p:spPr>
          <a:xfrm>
            <a:off x="13450981" y="6870700"/>
            <a:ext cx="8738700" cy="20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2c43d77b96f_0_394"/>
          <p:cNvSpPr/>
          <p:nvPr/>
        </p:nvSpPr>
        <p:spPr>
          <a:xfrm>
            <a:off x="13450981" y="6870700"/>
            <a:ext cx="8738700" cy="20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2c43d77b96f_0_394"/>
          <p:cNvSpPr/>
          <p:nvPr/>
        </p:nvSpPr>
        <p:spPr>
          <a:xfrm>
            <a:off x="13450981" y="6870700"/>
            <a:ext cx="8941800" cy="101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A WEB APPLICATION</a:t>
            </a:r>
            <a:endParaRPr b="0" i="0" sz="4800" u="none" cap="none" strike="noStrike">
              <a:solidFill>
                <a:schemeClr val="dk1"/>
              </a:solidFill>
              <a:latin typeface="Calibri"/>
              <a:ea typeface="Calibri"/>
              <a:cs typeface="Calibri"/>
              <a:sym typeface="Calibri"/>
            </a:endParaRPr>
          </a:p>
        </p:txBody>
      </p:sp>
      <p:sp>
        <p:nvSpPr>
          <p:cNvPr id="431" name="Google Shape;431;g2c43d77b96f_0_394"/>
          <p:cNvSpPr/>
          <p:nvPr/>
        </p:nvSpPr>
        <p:spPr>
          <a:xfrm>
            <a:off x="13450981" y="7886700"/>
            <a:ext cx="8874300" cy="120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A web application designed for discovering the world of fantasy</a:t>
            </a:r>
            <a:endParaRPr b="0" i="0" sz="3200" u="none" cap="none" strike="noStrike">
              <a:solidFill>
                <a:schemeClr val="dk1"/>
              </a:solidFill>
              <a:latin typeface="Calibri"/>
              <a:ea typeface="Calibri"/>
              <a:cs typeface="Calibri"/>
              <a:sym typeface="Calibri"/>
            </a:endParaRPr>
          </a:p>
        </p:txBody>
      </p:sp>
      <p:pic>
        <p:nvPicPr>
          <p:cNvPr descr=" " id="432" name="Google Shape;432;g2c43d77b96f_0_394"/>
          <p:cNvPicPr preferRelativeResize="0"/>
          <p:nvPr/>
        </p:nvPicPr>
        <p:blipFill rotWithShape="1">
          <a:blip r:embed="rId4">
            <a:alphaModFix/>
          </a:blip>
          <a:srcRect b="0" l="0" r="0" t="0"/>
          <a:stretch/>
        </p:blipFill>
        <p:spPr>
          <a:xfrm>
            <a:off x="254032" y="3251200"/>
            <a:ext cx="13768521" cy="8166100"/>
          </a:xfrm>
          <a:prstGeom prst="rect">
            <a:avLst/>
          </a:prstGeom>
          <a:noFill/>
          <a:ln>
            <a:noFill/>
          </a:ln>
        </p:spPr>
      </p:pic>
      <p:pic>
        <p:nvPicPr>
          <p:cNvPr descr=" " id="433" name="Google Shape;433;g2c43d77b96f_0_394"/>
          <p:cNvPicPr preferRelativeResize="0"/>
          <p:nvPr/>
        </p:nvPicPr>
        <p:blipFill rotWithShape="1">
          <a:blip r:embed="rId5">
            <a:alphaModFix/>
          </a:blip>
          <a:srcRect b="0" l="0" r="0" t="0"/>
          <a:stretch/>
        </p:blipFill>
        <p:spPr>
          <a:xfrm>
            <a:off x="2184673" y="3594100"/>
            <a:ext cx="9894537" cy="6489700"/>
          </a:xfrm>
          <a:prstGeom prst="rect">
            <a:avLst/>
          </a:prstGeom>
          <a:noFill/>
          <a:ln>
            <a:noFill/>
          </a:ln>
        </p:spPr>
      </p:pic>
      <p:sp>
        <p:nvSpPr>
          <p:cNvPr id="434" name="Google Shape;434;g2c43d77b96f_0_394"/>
          <p:cNvSpPr/>
          <p:nvPr/>
        </p:nvSpPr>
        <p:spPr>
          <a:xfrm>
            <a:off x="13374772" y="3594100"/>
            <a:ext cx="10690500" cy="303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8000"/>
              <a:buFont typeface="Red Hat Display Black"/>
              <a:buNone/>
            </a:pPr>
            <a:r>
              <a:rPr b="0" i="0" lang="en-US" sz="8000" u="none" cap="none" strike="noStrike">
                <a:solidFill>
                  <a:srgbClr val="007042"/>
                </a:solidFill>
                <a:latin typeface="Red Hat Display Black"/>
                <a:ea typeface="Red Hat Display Black"/>
                <a:cs typeface="Red Hat Display Black"/>
                <a:sym typeface="Red Hat Display Black"/>
              </a:rPr>
              <a:t>PORTAL TO ADVENTURE</a:t>
            </a:r>
            <a:endParaRPr b="0" i="0" sz="80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39" name="Shape 439"/>
        <p:cNvGrpSpPr/>
        <p:nvPr/>
      </p:nvGrpSpPr>
      <p:grpSpPr>
        <a:xfrm>
          <a:off x="0" y="0"/>
          <a:ext cx="0" cy="0"/>
          <a:chOff x="0" y="0"/>
          <a:chExt cx="0" cy="0"/>
        </a:xfrm>
      </p:grpSpPr>
      <p:sp>
        <p:nvSpPr>
          <p:cNvPr id="440" name="Google Shape;440;g2c43d77b96f_0_408"/>
          <p:cNvSpPr/>
          <p:nvPr/>
        </p:nvSpPr>
        <p:spPr>
          <a:xfrm>
            <a:off x="8370346" y="6375400"/>
            <a:ext cx="13006500" cy="13004700"/>
          </a:xfrm>
          <a:prstGeom prst="ellipse">
            <a:avLst/>
          </a:prstGeom>
          <a:solidFill>
            <a:srgbClr val="007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2c43d77b96f_0_408"/>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42" name="Google Shape;442;g2c43d77b96f_0_408"/>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sp>
        <p:nvSpPr>
          <p:cNvPr id="443" name="Google Shape;443;g2c43d77b96f_0_408"/>
          <p:cNvSpPr/>
          <p:nvPr/>
        </p:nvSpPr>
        <p:spPr>
          <a:xfrm>
            <a:off x="2946768" y="5067300"/>
            <a:ext cx="8738700" cy="20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2c43d77b96f_0_408"/>
          <p:cNvSpPr/>
          <p:nvPr/>
        </p:nvSpPr>
        <p:spPr>
          <a:xfrm>
            <a:off x="2946768" y="5067300"/>
            <a:ext cx="8738700" cy="20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2c43d77b96f_0_408"/>
          <p:cNvSpPr/>
          <p:nvPr/>
        </p:nvSpPr>
        <p:spPr>
          <a:xfrm>
            <a:off x="2946768" y="5067300"/>
            <a:ext cx="8941800" cy="101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AN MOBILE APP</a:t>
            </a:r>
            <a:endParaRPr b="0" i="0" sz="4800" u="none" cap="none" strike="noStrike">
              <a:solidFill>
                <a:schemeClr val="dk1"/>
              </a:solidFill>
              <a:latin typeface="Calibri"/>
              <a:ea typeface="Calibri"/>
              <a:cs typeface="Calibri"/>
              <a:sym typeface="Calibri"/>
            </a:endParaRPr>
          </a:p>
        </p:txBody>
      </p:sp>
      <p:sp>
        <p:nvSpPr>
          <p:cNvPr id="446" name="Google Shape;446;g2c43d77b96f_0_408"/>
          <p:cNvSpPr/>
          <p:nvPr/>
        </p:nvSpPr>
        <p:spPr>
          <a:xfrm>
            <a:off x="2946768" y="6083300"/>
            <a:ext cx="8874300" cy="120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An app designed for exploring and experiencing the enchanting realm of fantasy</a:t>
            </a:r>
            <a:endParaRPr b="0" i="0" sz="3200" u="none" cap="none" strike="noStrike">
              <a:solidFill>
                <a:schemeClr val="dk1"/>
              </a:solidFill>
              <a:latin typeface="Calibri"/>
              <a:ea typeface="Calibri"/>
              <a:cs typeface="Calibri"/>
              <a:sym typeface="Calibri"/>
            </a:endParaRPr>
          </a:p>
        </p:txBody>
      </p:sp>
      <p:sp>
        <p:nvSpPr>
          <p:cNvPr id="447" name="Google Shape;447;g2c43d77b96f_0_408"/>
          <p:cNvSpPr/>
          <p:nvPr/>
        </p:nvSpPr>
        <p:spPr>
          <a:xfrm>
            <a:off x="2946768" y="7658100"/>
            <a:ext cx="9090000" cy="3615300"/>
          </a:xfrm>
          <a:prstGeom prst="rect">
            <a:avLst/>
          </a:prstGeom>
          <a:noFill/>
          <a:ln>
            <a:noFill/>
          </a:ln>
        </p:spPr>
        <p:txBody>
          <a:bodyPr anchorCtr="0" anchor="t" bIns="0" lIns="0" spcFirstLastPara="1" rIns="0" wrap="square" tIns="0">
            <a:noAutofit/>
          </a:bodyPr>
          <a:lstStyle/>
          <a:p>
            <a:pPr indent="-342900" lvl="1" marL="685800" marR="0" rtl="0" algn="l">
              <a:spcBef>
                <a:spcPts val="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Explore a magical world</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Experience fantasy firsthand</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Immerse in a realm of magic</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Discover untold wonders</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Live your fantasy dreams</a:t>
            </a:r>
            <a:endParaRPr b="0" i="0" sz="3200" u="none" cap="none" strike="noStrike">
              <a:solidFill>
                <a:schemeClr val="dk1"/>
              </a:solidFill>
              <a:latin typeface="Calibri"/>
              <a:ea typeface="Calibri"/>
              <a:cs typeface="Calibri"/>
              <a:sym typeface="Calibri"/>
            </a:endParaRPr>
          </a:p>
        </p:txBody>
      </p:sp>
      <p:sp>
        <p:nvSpPr>
          <p:cNvPr id="448" name="Google Shape;448;g2c43d77b96f_0_408"/>
          <p:cNvSpPr/>
          <p:nvPr/>
        </p:nvSpPr>
        <p:spPr>
          <a:xfrm>
            <a:off x="2895962" y="1854200"/>
            <a:ext cx="12900600" cy="303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8000"/>
              <a:buFont typeface="Red Hat Display Black"/>
              <a:buNone/>
            </a:pPr>
            <a:r>
              <a:rPr b="0" i="0" lang="en-US" sz="8000" u="none" cap="none" strike="noStrike">
                <a:solidFill>
                  <a:srgbClr val="007042"/>
                </a:solidFill>
                <a:latin typeface="Red Hat Display Black"/>
                <a:ea typeface="Red Hat Display Black"/>
                <a:cs typeface="Red Hat Display Black"/>
                <a:sym typeface="Red Hat Display Black"/>
              </a:rPr>
              <a:t>THE FUTURE OF FANTASY</a:t>
            </a:r>
            <a:endParaRPr b="0" i="0" sz="8000" u="none" cap="none" strike="noStrike">
              <a:solidFill>
                <a:schemeClr val="dk1"/>
              </a:solidFill>
              <a:latin typeface="Calibri"/>
              <a:ea typeface="Calibri"/>
              <a:cs typeface="Calibri"/>
              <a:sym typeface="Calibri"/>
            </a:endParaRPr>
          </a:p>
        </p:txBody>
      </p:sp>
      <p:pic>
        <p:nvPicPr>
          <p:cNvPr descr=" " id="449" name="Google Shape;449;g2c43d77b96f_0_408"/>
          <p:cNvPicPr preferRelativeResize="0"/>
          <p:nvPr/>
        </p:nvPicPr>
        <p:blipFill rotWithShape="1">
          <a:blip r:embed="rId4">
            <a:alphaModFix/>
          </a:blip>
          <a:srcRect b="0" l="0" r="0" t="0"/>
          <a:stretch/>
        </p:blipFill>
        <p:spPr>
          <a:xfrm>
            <a:off x="15457832" y="1028700"/>
            <a:ext cx="5474384" cy="11849100"/>
          </a:xfrm>
          <a:prstGeom prst="rect">
            <a:avLst/>
          </a:prstGeom>
          <a:noFill/>
          <a:ln>
            <a:noFill/>
          </a:ln>
        </p:spPr>
      </p:pic>
      <p:pic>
        <p:nvPicPr>
          <p:cNvPr descr=" " id="450" name="Google Shape;450;g2c43d77b96f_0_408"/>
          <p:cNvPicPr preferRelativeResize="0"/>
          <p:nvPr/>
        </p:nvPicPr>
        <p:blipFill rotWithShape="1">
          <a:blip r:embed="rId5">
            <a:alphaModFix/>
          </a:blip>
          <a:srcRect b="0" l="0" r="0" t="0"/>
          <a:stretch/>
        </p:blipFill>
        <p:spPr>
          <a:xfrm>
            <a:off x="15648356" y="1765300"/>
            <a:ext cx="5106038" cy="10795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55" name="Shape 455"/>
        <p:cNvGrpSpPr/>
        <p:nvPr/>
      </p:nvGrpSpPr>
      <p:grpSpPr>
        <a:xfrm>
          <a:off x="0" y="0"/>
          <a:ext cx="0" cy="0"/>
          <a:chOff x="0" y="0"/>
          <a:chExt cx="0" cy="0"/>
        </a:xfrm>
      </p:grpSpPr>
      <p:sp>
        <p:nvSpPr>
          <p:cNvPr id="456" name="Google Shape;456;g2c43d77b96f_0_423"/>
          <p:cNvSpPr/>
          <p:nvPr/>
        </p:nvSpPr>
        <p:spPr>
          <a:xfrm>
            <a:off x="4509064" y="-4864100"/>
            <a:ext cx="13006500" cy="13004700"/>
          </a:xfrm>
          <a:prstGeom prst="ellipse">
            <a:avLst/>
          </a:prstGeom>
          <a:solidFill>
            <a:srgbClr val="62AB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c43d77b96f_0_423"/>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58" name="Google Shape;458;g2c43d77b96f_0_423"/>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sp>
        <p:nvSpPr>
          <p:cNvPr id="459" name="Google Shape;459;g2c43d77b96f_0_423"/>
          <p:cNvSpPr/>
          <p:nvPr/>
        </p:nvSpPr>
        <p:spPr>
          <a:xfrm>
            <a:off x="16880410" y="4025900"/>
            <a:ext cx="5715600" cy="289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2c43d77b96f_0_423"/>
          <p:cNvSpPr/>
          <p:nvPr/>
        </p:nvSpPr>
        <p:spPr>
          <a:xfrm>
            <a:off x="16880410" y="4025900"/>
            <a:ext cx="5715600" cy="289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2c43d77b96f_0_423"/>
          <p:cNvSpPr/>
          <p:nvPr/>
        </p:nvSpPr>
        <p:spPr>
          <a:xfrm>
            <a:off x="16880410" y="4025900"/>
            <a:ext cx="5919000" cy="1828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A WEB APPLICATION</a:t>
            </a:r>
            <a:endParaRPr b="0" i="0" sz="4800" u="none" cap="none" strike="noStrike">
              <a:solidFill>
                <a:schemeClr val="dk1"/>
              </a:solidFill>
              <a:latin typeface="Calibri"/>
              <a:ea typeface="Calibri"/>
              <a:cs typeface="Calibri"/>
              <a:sym typeface="Calibri"/>
            </a:endParaRPr>
          </a:p>
        </p:txBody>
      </p:sp>
      <p:sp>
        <p:nvSpPr>
          <p:cNvPr id="462" name="Google Shape;462;g2c43d77b96f_0_423"/>
          <p:cNvSpPr/>
          <p:nvPr/>
        </p:nvSpPr>
        <p:spPr>
          <a:xfrm>
            <a:off x="16880410" y="5854700"/>
            <a:ext cx="5851200" cy="120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A web application designed for discovering the world of fantasy</a:t>
            </a:r>
            <a:endParaRPr b="0" i="0" sz="3200" u="none" cap="none" strike="noStrike">
              <a:solidFill>
                <a:schemeClr val="dk1"/>
              </a:solidFill>
              <a:latin typeface="Calibri"/>
              <a:ea typeface="Calibri"/>
              <a:cs typeface="Calibri"/>
              <a:sym typeface="Calibri"/>
            </a:endParaRPr>
          </a:p>
        </p:txBody>
      </p:sp>
      <p:sp>
        <p:nvSpPr>
          <p:cNvPr id="463" name="Google Shape;463;g2c43d77b96f_0_423"/>
          <p:cNvSpPr/>
          <p:nvPr/>
        </p:nvSpPr>
        <p:spPr>
          <a:xfrm>
            <a:off x="825603" y="4064000"/>
            <a:ext cx="7007100" cy="7069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8000"/>
              <a:buFont typeface="Red Hat Display Black"/>
              <a:buNone/>
            </a:pPr>
            <a:r>
              <a:rPr b="0" i="0" lang="en-US" sz="8000" u="none" cap="none" strike="noStrike">
                <a:solidFill>
                  <a:srgbClr val="007042"/>
                </a:solidFill>
                <a:latin typeface="Red Hat Display Black"/>
                <a:ea typeface="Red Hat Display Black"/>
                <a:cs typeface="Red Hat Display Black"/>
                <a:sym typeface="Red Hat Display Black"/>
              </a:rPr>
              <a:t>A GATEWAY TO A WORLD OF FANTASY AND WONDER</a:t>
            </a:r>
            <a:endParaRPr b="0" i="0" sz="8000" u="none" cap="none" strike="noStrike">
              <a:solidFill>
                <a:schemeClr val="dk1"/>
              </a:solidFill>
              <a:latin typeface="Calibri"/>
              <a:ea typeface="Calibri"/>
              <a:cs typeface="Calibri"/>
              <a:sym typeface="Calibri"/>
            </a:endParaRPr>
          </a:p>
        </p:txBody>
      </p:sp>
      <p:sp>
        <p:nvSpPr>
          <p:cNvPr id="464" name="Google Shape;464;g2c43d77b96f_0_423"/>
          <p:cNvSpPr/>
          <p:nvPr/>
        </p:nvSpPr>
        <p:spPr>
          <a:xfrm>
            <a:off x="16766096" y="7734300"/>
            <a:ext cx="6994200" cy="5012400"/>
          </a:xfrm>
          <a:prstGeom prst="rect">
            <a:avLst/>
          </a:prstGeom>
          <a:noFill/>
          <a:ln>
            <a:noFill/>
          </a:ln>
        </p:spPr>
        <p:txBody>
          <a:bodyPr anchorCtr="0" anchor="t" bIns="0" lIns="0" spcFirstLastPara="1" rIns="0" wrap="square" tIns="0">
            <a:noAutofit/>
          </a:bodyPr>
          <a:lstStyle/>
          <a:p>
            <a:pPr indent="-342900" lvl="1" marL="685800" marR="0" rtl="0" algn="l">
              <a:spcBef>
                <a:spcPts val="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Immerse yourself in the world of magic and mystery</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Explore uncharted territories and fantastical lands</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Meet mythical creatures and legendary beings</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Uncover treasures and secret treasures</a:t>
            </a:r>
            <a:endParaRPr b="0" i="0" sz="3200" u="none" cap="none" strike="noStrike">
              <a:solidFill>
                <a:schemeClr val="dk1"/>
              </a:solidFill>
              <a:latin typeface="Calibri"/>
              <a:ea typeface="Calibri"/>
              <a:cs typeface="Calibri"/>
              <a:sym typeface="Calibri"/>
            </a:endParaRPr>
          </a:p>
        </p:txBody>
      </p:sp>
      <p:pic>
        <p:nvPicPr>
          <p:cNvPr descr=" " id="465" name="Google Shape;465;g2c43d77b96f_0_423"/>
          <p:cNvPicPr preferRelativeResize="0"/>
          <p:nvPr/>
        </p:nvPicPr>
        <p:blipFill rotWithShape="1">
          <a:blip r:embed="rId4">
            <a:alphaModFix/>
          </a:blip>
          <a:srcRect b="0" l="0" r="0" t="0"/>
          <a:stretch/>
        </p:blipFill>
        <p:spPr>
          <a:xfrm>
            <a:off x="7900387" y="749300"/>
            <a:ext cx="8573572" cy="12331700"/>
          </a:xfrm>
          <a:prstGeom prst="rect">
            <a:avLst/>
          </a:prstGeom>
          <a:noFill/>
          <a:ln>
            <a:noFill/>
          </a:ln>
        </p:spPr>
      </p:pic>
      <p:pic>
        <p:nvPicPr>
          <p:cNvPr descr=" " id="466" name="Google Shape;466;g2c43d77b96f_0_423"/>
          <p:cNvPicPr preferRelativeResize="0"/>
          <p:nvPr/>
        </p:nvPicPr>
        <p:blipFill rotWithShape="1">
          <a:blip r:embed="rId5">
            <a:alphaModFix/>
          </a:blip>
          <a:srcRect b="0" l="0" r="0" t="0"/>
          <a:stretch/>
        </p:blipFill>
        <p:spPr>
          <a:xfrm>
            <a:off x="8395749" y="1803400"/>
            <a:ext cx="7582848" cy="10236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71" name="Shape 471"/>
        <p:cNvGrpSpPr/>
        <p:nvPr/>
      </p:nvGrpSpPr>
      <p:grpSpPr>
        <a:xfrm>
          <a:off x="0" y="0"/>
          <a:ext cx="0" cy="0"/>
          <a:chOff x="0" y="0"/>
          <a:chExt cx="0" cy="0"/>
        </a:xfrm>
      </p:grpSpPr>
      <p:pic>
        <p:nvPicPr>
          <p:cNvPr descr=" " id="472" name="Google Shape;472;g2c43d77b96f_0_438"/>
          <p:cNvPicPr preferRelativeResize="0"/>
          <p:nvPr/>
        </p:nvPicPr>
        <p:blipFill rotWithShape="1">
          <a:blip r:embed="rId3">
            <a:alphaModFix/>
          </a:blip>
          <a:srcRect b="0" l="0" r="0" t="0"/>
          <a:stretch/>
        </p:blipFill>
        <p:spPr>
          <a:xfrm>
            <a:off x="0" y="0"/>
            <a:ext cx="24387048" cy="13716000"/>
          </a:xfrm>
          <a:prstGeom prst="rect">
            <a:avLst/>
          </a:prstGeom>
          <a:noFill/>
          <a:ln>
            <a:noFill/>
          </a:ln>
        </p:spPr>
      </p:pic>
      <p:sp>
        <p:nvSpPr>
          <p:cNvPr id="473" name="Google Shape;473;g2c43d77b96f_0_438"/>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74" name="Google Shape;474;g2c43d77b96f_0_438"/>
          <p:cNvPicPr preferRelativeResize="0"/>
          <p:nvPr/>
        </p:nvPicPr>
        <p:blipFill rotWithShape="1">
          <a:blip r:embed="rId4">
            <a:alphaModFix/>
          </a:blip>
          <a:srcRect b="0" l="0" r="0" t="0"/>
          <a:stretch/>
        </p:blipFill>
        <p:spPr>
          <a:xfrm>
            <a:off x="23523340" y="10820400"/>
            <a:ext cx="711289" cy="2590800"/>
          </a:xfrm>
          <a:prstGeom prst="rect">
            <a:avLst/>
          </a:prstGeom>
          <a:noFill/>
          <a:ln>
            <a:noFill/>
          </a:ln>
        </p:spPr>
      </p:pic>
      <p:sp>
        <p:nvSpPr>
          <p:cNvPr id="475" name="Google Shape;475;g2c43d77b96f_0_438"/>
          <p:cNvSpPr/>
          <p:nvPr/>
        </p:nvSpPr>
        <p:spPr>
          <a:xfrm>
            <a:off x="11854815" y="698500"/>
            <a:ext cx="7464300" cy="30312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Clr>
                <a:srgbClr val="007042"/>
              </a:buClr>
              <a:buSzPts val="8000"/>
              <a:buFont typeface="Red Hat Display Black"/>
              <a:buNone/>
            </a:pPr>
            <a:r>
              <a:rPr b="0" i="0" lang="en-US" sz="8000" u="none" cap="none" strike="noStrike">
                <a:solidFill>
                  <a:srgbClr val="007042"/>
                </a:solidFill>
                <a:latin typeface="Red Hat Display Black"/>
                <a:ea typeface="Red Hat Display Black"/>
                <a:cs typeface="Red Hat Display Black"/>
                <a:sym typeface="Red Hat Display Black"/>
              </a:rPr>
              <a:t>A MAGIC PICTURE</a:t>
            </a:r>
            <a:endParaRPr b="0" i="0" sz="80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8" name="Shape 28"/>
        <p:cNvGrpSpPr/>
        <p:nvPr/>
      </p:nvGrpSpPr>
      <p:grpSpPr>
        <a:xfrm>
          <a:off x="0" y="0"/>
          <a:ext cx="0" cy="0"/>
          <a:chOff x="0" y="0"/>
          <a:chExt cx="0" cy="0"/>
        </a:xfrm>
      </p:grpSpPr>
      <p:sp>
        <p:nvSpPr>
          <p:cNvPr id="29" name="Google Shape;29;g2c43d77b96f_0_12"/>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30" name="Google Shape;30;g2c43d77b96f_0_12"/>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sp>
        <p:nvSpPr>
          <p:cNvPr id="31" name="Google Shape;31;g2c43d77b96f_0_12"/>
          <p:cNvSpPr/>
          <p:nvPr/>
        </p:nvSpPr>
        <p:spPr>
          <a:xfrm>
            <a:off x="12163887" y="4394200"/>
            <a:ext cx="9141000" cy="2688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07042"/>
              </a:buClr>
              <a:buSzPts val="12800"/>
              <a:buFont typeface="Red Hat Display Black"/>
              <a:buNone/>
            </a:pPr>
            <a:r>
              <a:rPr b="0" i="0" lang="en-US" sz="12800" u="none" cap="none" strike="noStrike">
                <a:solidFill>
                  <a:srgbClr val="007042"/>
                </a:solidFill>
                <a:latin typeface="Red Hat Display Black"/>
                <a:ea typeface="Red Hat Display Black"/>
                <a:cs typeface="Red Hat Display Black"/>
                <a:sym typeface="Red Hat Display Black"/>
              </a:rPr>
              <a:t>WELCOME</a:t>
            </a:r>
            <a:endParaRPr b="0" i="0" sz="12800" u="none" cap="none" strike="noStrike">
              <a:solidFill>
                <a:schemeClr val="dk1"/>
              </a:solidFill>
              <a:latin typeface="Calibri"/>
              <a:ea typeface="Calibri"/>
              <a:cs typeface="Calibri"/>
              <a:sym typeface="Calibri"/>
            </a:endParaRPr>
          </a:p>
        </p:txBody>
      </p:sp>
      <p:sp>
        <p:nvSpPr>
          <p:cNvPr id="32" name="Google Shape;32;g2c43d77b96f_0_12"/>
          <p:cNvSpPr/>
          <p:nvPr/>
        </p:nvSpPr>
        <p:spPr>
          <a:xfrm>
            <a:off x="12434854" y="6921500"/>
            <a:ext cx="9991800" cy="280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Welcome to the world of fantasy! Join us on a journey to explore the mystical creatures, enchanted lands, and magical wonders that exist beyond our reality. Discover the wonders and secrets of this exciting realm and unlock the power of imagination.</a:t>
            </a:r>
            <a:endParaRPr b="0" i="0" sz="3200" u="none" cap="none" strike="noStrike">
              <a:solidFill>
                <a:schemeClr val="dk1"/>
              </a:solidFill>
              <a:latin typeface="Calibri"/>
              <a:ea typeface="Calibri"/>
              <a:cs typeface="Calibri"/>
              <a:sym typeface="Calibri"/>
            </a:endParaRPr>
          </a:p>
        </p:txBody>
      </p:sp>
      <p:sp>
        <p:nvSpPr>
          <p:cNvPr id="33" name="Google Shape;33;g2c43d77b96f_0_12"/>
          <p:cNvSpPr/>
          <p:nvPr/>
        </p:nvSpPr>
        <p:spPr>
          <a:xfrm>
            <a:off x="-8662483" y="-2286000"/>
            <a:ext cx="18290400" cy="18288000"/>
          </a:xfrm>
          <a:prstGeom prst="ellipse">
            <a:avLst/>
          </a:prstGeom>
          <a:solidFill>
            <a:srgbClr val="007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34" name="Google Shape;34;g2c43d77b96f_0_12"/>
          <p:cNvPicPr preferRelativeResize="0"/>
          <p:nvPr/>
        </p:nvPicPr>
        <p:blipFill rotWithShape="1">
          <a:blip r:embed="rId4">
            <a:alphaModFix/>
          </a:blip>
          <a:srcRect b="0" l="0" r="0" t="0"/>
          <a:stretch/>
        </p:blipFill>
        <p:spPr>
          <a:xfrm>
            <a:off x="6363495" y="1485900"/>
            <a:ext cx="5830029" cy="10871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80" name="Shape 480"/>
        <p:cNvGrpSpPr/>
        <p:nvPr/>
      </p:nvGrpSpPr>
      <p:grpSpPr>
        <a:xfrm>
          <a:off x="0" y="0"/>
          <a:ext cx="0" cy="0"/>
          <a:chOff x="0" y="0"/>
          <a:chExt cx="0" cy="0"/>
        </a:xfrm>
      </p:grpSpPr>
      <p:sp>
        <p:nvSpPr>
          <p:cNvPr id="481" name="Google Shape;481;g2c43d77b96f_0_446"/>
          <p:cNvSpPr/>
          <p:nvPr/>
        </p:nvSpPr>
        <p:spPr>
          <a:xfrm>
            <a:off x="15191099" y="3390900"/>
            <a:ext cx="13006500" cy="13004700"/>
          </a:xfrm>
          <a:prstGeom prst="ellipse">
            <a:avLst/>
          </a:prstGeom>
          <a:solidFill>
            <a:srgbClr val="62AB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2c43d77b96f_0_446"/>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83" name="Google Shape;483;g2c43d77b96f_0_446"/>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pic>
        <p:nvPicPr>
          <p:cNvPr descr=" " id="484" name="Google Shape;484;g2c43d77b96f_0_446"/>
          <p:cNvPicPr preferRelativeResize="0"/>
          <p:nvPr/>
        </p:nvPicPr>
        <p:blipFill rotWithShape="1">
          <a:blip r:embed="rId4">
            <a:alphaModFix/>
          </a:blip>
          <a:srcRect b="0" l="0" r="0" t="0"/>
          <a:stretch/>
        </p:blipFill>
        <p:spPr>
          <a:xfrm>
            <a:off x="1079635" y="698500"/>
            <a:ext cx="6566721" cy="5473700"/>
          </a:xfrm>
          <a:prstGeom prst="rect">
            <a:avLst/>
          </a:prstGeom>
          <a:noFill/>
          <a:ln>
            <a:noFill/>
          </a:ln>
        </p:spPr>
      </p:pic>
      <p:pic>
        <p:nvPicPr>
          <p:cNvPr descr=" " id="485" name="Google Shape;485;g2c43d77b96f_0_446"/>
          <p:cNvPicPr preferRelativeResize="0"/>
          <p:nvPr/>
        </p:nvPicPr>
        <p:blipFill rotWithShape="1">
          <a:blip r:embed="rId5">
            <a:alphaModFix/>
          </a:blip>
          <a:srcRect b="0" l="0" r="0" t="0"/>
          <a:stretch/>
        </p:blipFill>
        <p:spPr>
          <a:xfrm>
            <a:off x="15991299" y="6756400"/>
            <a:ext cx="6566721" cy="5473700"/>
          </a:xfrm>
          <a:prstGeom prst="rect">
            <a:avLst/>
          </a:prstGeom>
          <a:noFill/>
          <a:ln>
            <a:noFill/>
          </a:ln>
        </p:spPr>
      </p:pic>
      <p:sp>
        <p:nvSpPr>
          <p:cNvPr id="486" name="Google Shape;486;g2c43d77b96f_0_446"/>
          <p:cNvSpPr/>
          <p:nvPr/>
        </p:nvSpPr>
        <p:spPr>
          <a:xfrm>
            <a:off x="8675184" y="2171700"/>
            <a:ext cx="6604800" cy="332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2c43d77b96f_0_446"/>
          <p:cNvSpPr/>
          <p:nvPr/>
        </p:nvSpPr>
        <p:spPr>
          <a:xfrm>
            <a:off x="8675184" y="2762250"/>
            <a:ext cx="609600" cy="214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2c43d77b96f_0_446"/>
          <p:cNvSpPr/>
          <p:nvPr/>
        </p:nvSpPr>
        <p:spPr>
          <a:xfrm>
            <a:off x="8675184" y="2762250"/>
            <a:ext cx="1151700" cy="2688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12800"/>
              <a:buFont typeface="Red Hat Display Black"/>
              <a:buNone/>
            </a:pPr>
            <a:r>
              <a:rPr b="0" i="0" lang="en-US" sz="12800" u="none" cap="none" strike="noStrike">
                <a:solidFill>
                  <a:srgbClr val="007042"/>
                </a:solidFill>
                <a:latin typeface="Red Hat Display Black"/>
                <a:ea typeface="Red Hat Display Black"/>
                <a:cs typeface="Red Hat Display Black"/>
                <a:sym typeface="Red Hat Display Black"/>
              </a:rPr>
              <a:t>1</a:t>
            </a:r>
            <a:endParaRPr b="0" i="0" sz="12800" u="none" cap="none" strike="noStrike">
              <a:solidFill>
                <a:schemeClr val="dk1"/>
              </a:solidFill>
              <a:latin typeface="Calibri"/>
              <a:ea typeface="Calibri"/>
              <a:cs typeface="Calibri"/>
              <a:sym typeface="Calibri"/>
            </a:endParaRPr>
          </a:p>
        </p:txBody>
      </p:sp>
      <p:sp>
        <p:nvSpPr>
          <p:cNvPr id="489" name="Google Shape;489;g2c43d77b96f_0_446"/>
          <p:cNvSpPr/>
          <p:nvPr/>
        </p:nvSpPr>
        <p:spPr>
          <a:xfrm>
            <a:off x="9488086" y="2171700"/>
            <a:ext cx="5791800" cy="332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c43d77b96f_0_446"/>
          <p:cNvSpPr/>
          <p:nvPr/>
        </p:nvSpPr>
        <p:spPr>
          <a:xfrm>
            <a:off x="9488086" y="2171700"/>
            <a:ext cx="5995200" cy="1828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DISCOVER THE SECRETS</a:t>
            </a:r>
            <a:endParaRPr b="0" i="0" sz="4800" u="none" cap="none" strike="noStrike">
              <a:solidFill>
                <a:schemeClr val="dk1"/>
              </a:solidFill>
              <a:latin typeface="Calibri"/>
              <a:ea typeface="Calibri"/>
              <a:cs typeface="Calibri"/>
              <a:sym typeface="Calibri"/>
            </a:endParaRPr>
          </a:p>
        </p:txBody>
      </p:sp>
      <p:sp>
        <p:nvSpPr>
          <p:cNvPr id="491" name="Google Shape;491;g2c43d77b96f_0_446"/>
          <p:cNvSpPr/>
          <p:nvPr/>
        </p:nvSpPr>
        <p:spPr>
          <a:xfrm>
            <a:off x="9488086" y="3898900"/>
            <a:ext cx="5927400" cy="1735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Explore the lush, vibrant forest and uncover the mysteries that lie within.</a:t>
            </a:r>
            <a:endParaRPr b="0" i="0" sz="3200" u="none" cap="none" strike="noStrike">
              <a:solidFill>
                <a:schemeClr val="dk1"/>
              </a:solidFill>
              <a:latin typeface="Calibri"/>
              <a:ea typeface="Calibri"/>
              <a:cs typeface="Calibri"/>
              <a:sym typeface="Calibri"/>
            </a:endParaRPr>
          </a:p>
        </p:txBody>
      </p:sp>
      <p:sp>
        <p:nvSpPr>
          <p:cNvPr id="492" name="Google Shape;492;g2c43d77b96f_0_446"/>
          <p:cNvSpPr/>
          <p:nvPr/>
        </p:nvSpPr>
        <p:spPr>
          <a:xfrm>
            <a:off x="1079635" y="7962900"/>
            <a:ext cx="6604800" cy="386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2c43d77b96f_0_446"/>
          <p:cNvSpPr/>
          <p:nvPr/>
        </p:nvSpPr>
        <p:spPr>
          <a:xfrm>
            <a:off x="1079635" y="8820150"/>
            <a:ext cx="1028700" cy="214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2c43d77b96f_0_446"/>
          <p:cNvSpPr/>
          <p:nvPr/>
        </p:nvSpPr>
        <p:spPr>
          <a:xfrm>
            <a:off x="1079635" y="8820150"/>
            <a:ext cx="1570800" cy="2688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12800"/>
              <a:buFont typeface="Red Hat Display Black"/>
              <a:buNone/>
            </a:pPr>
            <a:r>
              <a:rPr b="0" i="0" lang="en-US" sz="12800" u="none" cap="none" strike="noStrike">
                <a:solidFill>
                  <a:srgbClr val="007042"/>
                </a:solidFill>
                <a:latin typeface="Red Hat Display Black"/>
                <a:ea typeface="Red Hat Display Black"/>
                <a:cs typeface="Red Hat Display Black"/>
                <a:sym typeface="Red Hat Display Black"/>
              </a:rPr>
              <a:t>3</a:t>
            </a:r>
            <a:endParaRPr b="0" i="0" sz="12800" u="none" cap="none" strike="noStrike">
              <a:solidFill>
                <a:schemeClr val="dk1"/>
              </a:solidFill>
              <a:latin typeface="Calibri"/>
              <a:ea typeface="Calibri"/>
              <a:cs typeface="Calibri"/>
              <a:sym typeface="Calibri"/>
            </a:endParaRPr>
          </a:p>
        </p:txBody>
      </p:sp>
      <p:sp>
        <p:nvSpPr>
          <p:cNvPr id="495" name="Google Shape;495;g2c43d77b96f_0_446"/>
          <p:cNvSpPr/>
          <p:nvPr/>
        </p:nvSpPr>
        <p:spPr>
          <a:xfrm>
            <a:off x="2311689" y="7962900"/>
            <a:ext cx="5372700" cy="386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2c43d77b96f_0_446"/>
          <p:cNvSpPr/>
          <p:nvPr/>
        </p:nvSpPr>
        <p:spPr>
          <a:xfrm>
            <a:off x="2311689" y="7962900"/>
            <a:ext cx="5576100" cy="1828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MEET THE CREATURES</a:t>
            </a:r>
            <a:endParaRPr b="0" i="0" sz="4800" u="none" cap="none" strike="noStrike">
              <a:solidFill>
                <a:schemeClr val="dk1"/>
              </a:solidFill>
              <a:latin typeface="Calibri"/>
              <a:ea typeface="Calibri"/>
              <a:cs typeface="Calibri"/>
              <a:sym typeface="Calibri"/>
            </a:endParaRPr>
          </a:p>
        </p:txBody>
      </p:sp>
      <p:sp>
        <p:nvSpPr>
          <p:cNvPr id="497" name="Google Shape;497;g2c43d77b96f_0_446"/>
          <p:cNvSpPr/>
          <p:nvPr/>
        </p:nvSpPr>
        <p:spPr>
          <a:xfrm>
            <a:off x="2311689" y="9690100"/>
            <a:ext cx="5508300" cy="2269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Encounter the mythical creatures that call the forest home, from talking animals to fairies.</a:t>
            </a:r>
            <a:endParaRPr b="0" i="0" sz="3200" u="none" cap="none" strike="noStrike">
              <a:solidFill>
                <a:schemeClr val="dk1"/>
              </a:solidFill>
              <a:latin typeface="Calibri"/>
              <a:ea typeface="Calibri"/>
              <a:cs typeface="Calibri"/>
              <a:sym typeface="Calibri"/>
            </a:endParaRPr>
          </a:p>
        </p:txBody>
      </p:sp>
      <p:sp>
        <p:nvSpPr>
          <p:cNvPr id="498" name="Google Shape;498;g2c43d77b96f_0_446"/>
          <p:cNvSpPr/>
          <p:nvPr/>
        </p:nvSpPr>
        <p:spPr>
          <a:xfrm>
            <a:off x="8586273" y="7962900"/>
            <a:ext cx="6604800" cy="386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2c43d77b96f_0_446"/>
          <p:cNvSpPr/>
          <p:nvPr/>
        </p:nvSpPr>
        <p:spPr>
          <a:xfrm>
            <a:off x="8586273" y="8820150"/>
            <a:ext cx="1130400" cy="214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2c43d77b96f_0_446"/>
          <p:cNvSpPr/>
          <p:nvPr/>
        </p:nvSpPr>
        <p:spPr>
          <a:xfrm>
            <a:off x="8586273" y="8820150"/>
            <a:ext cx="1672500" cy="2688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12800"/>
              <a:buFont typeface="Red Hat Display Black"/>
              <a:buNone/>
            </a:pPr>
            <a:r>
              <a:rPr b="0" i="0" lang="en-US" sz="12800" u="none" cap="none" strike="noStrike">
                <a:solidFill>
                  <a:srgbClr val="007042"/>
                </a:solidFill>
                <a:latin typeface="Red Hat Display Black"/>
                <a:ea typeface="Red Hat Display Black"/>
                <a:cs typeface="Red Hat Display Black"/>
                <a:sym typeface="Red Hat Display Black"/>
              </a:rPr>
              <a:t>4</a:t>
            </a:r>
            <a:endParaRPr b="0" i="0" sz="12800" u="none" cap="none" strike="noStrike">
              <a:solidFill>
                <a:schemeClr val="dk1"/>
              </a:solidFill>
              <a:latin typeface="Calibri"/>
              <a:ea typeface="Calibri"/>
              <a:cs typeface="Calibri"/>
              <a:sym typeface="Calibri"/>
            </a:endParaRPr>
          </a:p>
        </p:txBody>
      </p:sp>
      <p:sp>
        <p:nvSpPr>
          <p:cNvPr id="501" name="Google Shape;501;g2c43d77b96f_0_446"/>
          <p:cNvSpPr/>
          <p:nvPr/>
        </p:nvSpPr>
        <p:spPr>
          <a:xfrm>
            <a:off x="9919940" y="7962900"/>
            <a:ext cx="5271300" cy="386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2c43d77b96f_0_446"/>
          <p:cNvSpPr/>
          <p:nvPr/>
        </p:nvSpPr>
        <p:spPr>
          <a:xfrm>
            <a:off x="9919940" y="7962900"/>
            <a:ext cx="5474400" cy="1828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UNCOVER THE MAGIC</a:t>
            </a:r>
            <a:endParaRPr b="0" i="0" sz="4800" u="none" cap="none" strike="noStrike">
              <a:solidFill>
                <a:schemeClr val="dk1"/>
              </a:solidFill>
              <a:latin typeface="Calibri"/>
              <a:ea typeface="Calibri"/>
              <a:cs typeface="Calibri"/>
              <a:sym typeface="Calibri"/>
            </a:endParaRPr>
          </a:p>
        </p:txBody>
      </p:sp>
      <p:sp>
        <p:nvSpPr>
          <p:cNvPr id="503" name="Google Shape;503;g2c43d77b96f_0_446"/>
          <p:cNvSpPr/>
          <p:nvPr/>
        </p:nvSpPr>
        <p:spPr>
          <a:xfrm>
            <a:off x="9919940" y="9690100"/>
            <a:ext cx="5406600" cy="2269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Learn about the powerful magic that pervades the forest and how it affects all who enter.</a:t>
            </a:r>
            <a:endParaRPr b="0" i="0" sz="3200" u="none" cap="none" strike="noStrike">
              <a:solidFill>
                <a:schemeClr val="dk1"/>
              </a:solidFill>
              <a:latin typeface="Calibri"/>
              <a:ea typeface="Calibri"/>
              <a:cs typeface="Calibri"/>
              <a:sym typeface="Calibri"/>
            </a:endParaRPr>
          </a:p>
        </p:txBody>
      </p:sp>
      <p:sp>
        <p:nvSpPr>
          <p:cNvPr id="504" name="Google Shape;504;g2c43d77b96f_0_446"/>
          <p:cNvSpPr/>
          <p:nvPr/>
        </p:nvSpPr>
        <p:spPr>
          <a:xfrm>
            <a:off x="16181822" y="2171700"/>
            <a:ext cx="6604800" cy="332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2c43d77b96f_0_446"/>
          <p:cNvSpPr/>
          <p:nvPr/>
        </p:nvSpPr>
        <p:spPr>
          <a:xfrm>
            <a:off x="16181822" y="2762250"/>
            <a:ext cx="952500" cy="214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2c43d77b96f_0_446"/>
          <p:cNvSpPr/>
          <p:nvPr/>
        </p:nvSpPr>
        <p:spPr>
          <a:xfrm>
            <a:off x="16181822" y="2762250"/>
            <a:ext cx="1494600" cy="2688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12800"/>
              <a:buFont typeface="Red Hat Display Black"/>
              <a:buNone/>
            </a:pPr>
            <a:r>
              <a:rPr b="0" i="0" lang="en-US" sz="12800" u="none" cap="none" strike="noStrike">
                <a:solidFill>
                  <a:srgbClr val="007042"/>
                </a:solidFill>
                <a:latin typeface="Red Hat Display Black"/>
                <a:ea typeface="Red Hat Display Black"/>
                <a:cs typeface="Red Hat Display Black"/>
                <a:sym typeface="Red Hat Display Black"/>
              </a:rPr>
              <a:t>2</a:t>
            </a:r>
            <a:endParaRPr b="0" i="0" sz="12800" u="none" cap="none" strike="noStrike">
              <a:solidFill>
                <a:schemeClr val="dk1"/>
              </a:solidFill>
              <a:latin typeface="Calibri"/>
              <a:ea typeface="Calibri"/>
              <a:cs typeface="Calibri"/>
              <a:sym typeface="Calibri"/>
            </a:endParaRPr>
          </a:p>
        </p:txBody>
      </p:sp>
      <p:sp>
        <p:nvSpPr>
          <p:cNvPr id="507" name="Google Shape;507;g2c43d77b96f_0_446"/>
          <p:cNvSpPr/>
          <p:nvPr/>
        </p:nvSpPr>
        <p:spPr>
          <a:xfrm>
            <a:off x="17337667" y="2171700"/>
            <a:ext cx="5448900" cy="332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2c43d77b96f_0_446"/>
          <p:cNvSpPr/>
          <p:nvPr/>
        </p:nvSpPr>
        <p:spPr>
          <a:xfrm>
            <a:off x="17337667" y="2171700"/>
            <a:ext cx="5652300" cy="1828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FIND YOUR OWN PATH</a:t>
            </a:r>
            <a:endParaRPr b="0" i="0" sz="4800" u="none" cap="none" strike="noStrike">
              <a:solidFill>
                <a:schemeClr val="dk1"/>
              </a:solidFill>
              <a:latin typeface="Calibri"/>
              <a:ea typeface="Calibri"/>
              <a:cs typeface="Calibri"/>
              <a:sym typeface="Calibri"/>
            </a:endParaRPr>
          </a:p>
        </p:txBody>
      </p:sp>
      <p:sp>
        <p:nvSpPr>
          <p:cNvPr id="509" name="Google Shape;509;g2c43d77b96f_0_446"/>
          <p:cNvSpPr/>
          <p:nvPr/>
        </p:nvSpPr>
        <p:spPr>
          <a:xfrm>
            <a:off x="17337667" y="3898900"/>
            <a:ext cx="5584500" cy="1735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Choose your own path through the forest, and see where it takes you.</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514" name="Shape 514"/>
        <p:cNvGrpSpPr/>
        <p:nvPr/>
      </p:nvGrpSpPr>
      <p:grpSpPr>
        <a:xfrm>
          <a:off x="0" y="0"/>
          <a:ext cx="0" cy="0"/>
          <a:chOff x="0" y="0"/>
          <a:chExt cx="0" cy="0"/>
        </a:xfrm>
      </p:grpSpPr>
      <p:sp>
        <p:nvSpPr>
          <p:cNvPr id="515" name="Google Shape;515;g2c43d77b96f_0_479"/>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16" name="Google Shape;516;g2c43d77b96f_0_479"/>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pic>
        <p:nvPicPr>
          <p:cNvPr descr=" " id="517" name="Google Shape;517;g2c43d77b96f_0_479"/>
          <p:cNvPicPr preferRelativeResize="0"/>
          <p:nvPr/>
        </p:nvPicPr>
        <p:blipFill rotWithShape="1">
          <a:blip r:embed="rId4">
            <a:alphaModFix/>
          </a:blip>
          <a:srcRect b="0" l="0" r="0" t="0"/>
          <a:stretch/>
        </p:blipFill>
        <p:spPr>
          <a:xfrm>
            <a:off x="8522765" y="3810000"/>
            <a:ext cx="14479810" cy="7861300"/>
          </a:xfrm>
          <a:prstGeom prst="rect">
            <a:avLst/>
          </a:prstGeom>
          <a:noFill/>
          <a:ln>
            <a:noFill/>
          </a:ln>
        </p:spPr>
      </p:pic>
      <p:sp>
        <p:nvSpPr>
          <p:cNvPr id="518" name="Google Shape;518;g2c43d77b96f_0_479"/>
          <p:cNvSpPr/>
          <p:nvPr/>
        </p:nvSpPr>
        <p:spPr>
          <a:xfrm>
            <a:off x="3285477" y="1104900"/>
            <a:ext cx="17816100" cy="16848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07042"/>
              </a:buClr>
              <a:buSzPts val="8000"/>
              <a:buFont typeface="Red Hat Display Black"/>
              <a:buNone/>
            </a:pPr>
            <a:r>
              <a:rPr b="0" i="0" lang="en-US" sz="8000" u="none" cap="none" strike="noStrike">
                <a:solidFill>
                  <a:srgbClr val="007042"/>
                </a:solidFill>
                <a:latin typeface="Red Hat Display Black"/>
                <a:ea typeface="Red Hat Display Black"/>
                <a:cs typeface="Red Hat Display Black"/>
                <a:sym typeface="Red Hat Display Black"/>
              </a:rPr>
              <a:t>FANTASY REALM AT A GLANCE</a:t>
            </a:r>
            <a:endParaRPr b="0" i="0" sz="8000" u="none" cap="none" strike="noStrike">
              <a:solidFill>
                <a:schemeClr val="dk1"/>
              </a:solidFill>
              <a:latin typeface="Calibri"/>
              <a:ea typeface="Calibri"/>
              <a:cs typeface="Calibri"/>
              <a:sym typeface="Calibri"/>
            </a:endParaRPr>
          </a:p>
        </p:txBody>
      </p:sp>
      <p:sp>
        <p:nvSpPr>
          <p:cNvPr id="519" name="Google Shape;519;g2c43d77b96f_0_479"/>
          <p:cNvSpPr/>
          <p:nvPr/>
        </p:nvSpPr>
        <p:spPr>
          <a:xfrm>
            <a:off x="1714714" y="3403600"/>
            <a:ext cx="6935100" cy="198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2c43d77b96f_0_479"/>
          <p:cNvSpPr/>
          <p:nvPr/>
        </p:nvSpPr>
        <p:spPr>
          <a:xfrm>
            <a:off x="1714714" y="3403600"/>
            <a:ext cx="6935100" cy="198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2c43d77b96f_0_479"/>
          <p:cNvSpPr/>
          <p:nvPr/>
        </p:nvSpPr>
        <p:spPr>
          <a:xfrm>
            <a:off x="1714714" y="3403600"/>
            <a:ext cx="7138200" cy="101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THE FOREST</a:t>
            </a:r>
            <a:endParaRPr b="0" i="0" sz="4800" u="none" cap="none" strike="noStrike">
              <a:solidFill>
                <a:schemeClr val="dk1"/>
              </a:solidFill>
              <a:latin typeface="Calibri"/>
              <a:ea typeface="Calibri"/>
              <a:cs typeface="Calibri"/>
              <a:sym typeface="Calibri"/>
            </a:endParaRPr>
          </a:p>
        </p:txBody>
      </p:sp>
      <p:sp>
        <p:nvSpPr>
          <p:cNvPr id="522" name="Google Shape;522;g2c43d77b96f_0_479"/>
          <p:cNvSpPr/>
          <p:nvPr/>
        </p:nvSpPr>
        <p:spPr>
          <a:xfrm>
            <a:off x="1714714" y="4318000"/>
            <a:ext cx="7070700" cy="120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A magical forest filled with animals and enchanted creatures.</a:t>
            </a:r>
            <a:endParaRPr b="0" i="0" sz="3200" u="none" cap="none" strike="noStrike">
              <a:solidFill>
                <a:schemeClr val="dk1"/>
              </a:solidFill>
              <a:latin typeface="Calibri"/>
              <a:ea typeface="Calibri"/>
              <a:cs typeface="Calibri"/>
              <a:sym typeface="Calibri"/>
            </a:endParaRPr>
          </a:p>
        </p:txBody>
      </p:sp>
      <p:sp>
        <p:nvSpPr>
          <p:cNvPr id="523" name="Google Shape;523;g2c43d77b96f_0_479"/>
          <p:cNvSpPr/>
          <p:nvPr/>
        </p:nvSpPr>
        <p:spPr>
          <a:xfrm>
            <a:off x="1714714" y="6565900"/>
            <a:ext cx="6935100" cy="198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2c43d77b96f_0_479"/>
          <p:cNvSpPr/>
          <p:nvPr/>
        </p:nvSpPr>
        <p:spPr>
          <a:xfrm>
            <a:off x="1714714" y="6565900"/>
            <a:ext cx="6935100" cy="198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2c43d77b96f_0_479"/>
          <p:cNvSpPr/>
          <p:nvPr/>
        </p:nvSpPr>
        <p:spPr>
          <a:xfrm>
            <a:off x="1714714" y="6565900"/>
            <a:ext cx="7138200" cy="101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THE CAVES</a:t>
            </a:r>
            <a:endParaRPr b="0" i="0" sz="4800" u="none" cap="none" strike="noStrike">
              <a:solidFill>
                <a:schemeClr val="dk1"/>
              </a:solidFill>
              <a:latin typeface="Calibri"/>
              <a:ea typeface="Calibri"/>
              <a:cs typeface="Calibri"/>
              <a:sym typeface="Calibri"/>
            </a:endParaRPr>
          </a:p>
        </p:txBody>
      </p:sp>
      <p:sp>
        <p:nvSpPr>
          <p:cNvPr id="526" name="Google Shape;526;g2c43d77b96f_0_479"/>
          <p:cNvSpPr/>
          <p:nvPr/>
        </p:nvSpPr>
        <p:spPr>
          <a:xfrm>
            <a:off x="1714714" y="7480300"/>
            <a:ext cx="7070700" cy="120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A network of underground caves filled with crystals.</a:t>
            </a:r>
            <a:endParaRPr b="0" i="0" sz="3200" u="none" cap="none" strike="noStrike">
              <a:solidFill>
                <a:schemeClr val="dk1"/>
              </a:solidFill>
              <a:latin typeface="Calibri"/>
              <a:ea typeface="Calibri"/>
              <a:cs typeface="Calibri"/>
              <a:sym typeface="Calibri"/>
            </a:endParaRPr>
          </a:p>
        </p:txBody>
      </p:sp>
      <p:sp>
        <p:nvSpPr>
          <p:cNvPr id="527" name="Google Shape;527;g2c43d77b96f_0_479"/>
          <p:cNvSpPr/>
          <p:nvPr/>
        </p:nvSpPr>
        <p:spPr>
          <a:xfrm>
            <a:off x="1714714" y="9728200"/>
            <a:ext cx="6935100" cy="198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2c43d77b96f_0_479"/>
          <p:cNvSpPr/>
          <p:nvPr/>
        </p:nvSpPr>
        <p:spPr>
          <a:xfrm>
            <a:off x="1714714" y="9728200"/>
            <a:ext cx="6935100" cy="198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2c43d77b96f_0_479"/>
          <p:cNvSpPr/>
          <p:nvPr/>
        </p:nvSpPr>
        <p:spPr>
          <a:xfrm>
            <a:off x="1714714" y="9728200"/>
            <a:ext cx="7138200" cy="101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THE LAIR</a:t>
            </a:r>
            <a:endParaRPr b="0" i="0" sz="4800" u="none" cap="none" strike="noStrike">
              <a:solidFill>
                <a:schemeClr val="dk1"/>
              </a:solidFill>
              <a:latin typeface="Calibri"/>
              <a:ea typeface="Calibri"/>
              <a:cs typeface="Calibri"/>
              <a:sym typeface="Calibri"/>
            </a:endParaRPr>
          </a:p>
        </p:txBody>
      </p:sp>
      <p:sp>
        <p:nvSpPr>
          <p:cNvPr id="530" name="Google Shape;530;g2c43d77b96f_0_479"/>
          <p:cNvSpPr/>
          <p:nvPr/>
        </p:nvSpPr>
        <p:spPr>
          <a:xfrm>
            <a:off x="1714714" y="10642600"/>
            <a:ext cx="7070700" cy="120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A dangerous and mysterious place where dragons reside.</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535" name="Shape 535"/>
        <p:cNvGrpSpPr/>
        <p:nvPr/>
      </p:nvGrpSpPr>
      <p:grpSpPr>
        <a:xfrm>
          <a:off x="0" y="0"/>
          <a:ext cx="0" cy="0"/>
          <a:chOff x="0" y="0"/>
          <a:chExt cx="0" cy="0"/>
        </a:xfrm>
      </p:grpSpPr>
      <p:sp>
        <p:nvSpPr>
          <p:cNvPr id="536" name="Google Shape;536;g2c43d77b96f_0_499"/>
          <p:cNvSpPr/>
          <p:nvPr/>
        </p:nvSpPr>
        <p:spPr>
          <a:xfrm>
            <a:off x="-3619952" y="-3759200"/>
            <a:ext cx="13006500" cy="13004700"/>
          </a:xfrm>
          <a:prstGeom prst="ellipse">
            <a:avLst/>
          </a:prstGeom>
          <a:solidFill>
            <a:srgbClr val="62AB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2c43d77b96f_0_499"/>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38" name="Google Shape;538;g2c43d77b96f_0_499"/>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sp>
        <p:nvSpPr>
          <p:cNvPr id="539" name="Google Shape;539;g2c43d77b96f_0_499"/>
          <p:cNvSpPr/>
          <p:nvPr/>
        </p:nvSpPr>
        <p:spPr>
          <a:xfrm>
            <a:off x="6054423" y="1104900"/>
            <a:ext cx="12278100" cy="16848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07042"/>
              </a:buClr>
              <a:buSzPts val="8000"/>
              <a:buFont typeface="Red Hat Display Black"/>
              <a:buNone/>
            </a:pPr>
            <a:r>
              <a:rPr b="0" i="0" lang="en-US" sz="8000" u="none" cap="none" strike="noStrike">
                <a:solidFill>
                  <a:srgbClr val="007042"/>
                </a:solidFill>
                <a:latin typeface="Red Hat Display Black"/>
                <a:ea typeface="Red Hat Display Black"/>
                <a:cs typeface="Red Hat Display Black"/>
                <a:sym typeface="Red Hat Display Black"/>
              </a:rPr>
              <a:t>THE TIMELINE</a:t>
            </a:r>
            <a:endParaRPr b="0" i="0" sz="8000" u="none" cap="none" strike="noStrike">
              <a:solidFill>
                <a:schemeClr val="dk1"/>
              </a:solidFill>
              <a:latin typeface="Calibri"/>
              <a:ea typeface="Calibri"/>
              <a:cs typeface="Calibri"/>
              <a:sym typeface="Calibri"/>
            </a:endParaRPr>
          </a:p>
        </p:txBody>
      </p:sp>
      <p:sp>
        <p:nvSpPr>
          <p:cNvPr id="540" name="Google Shape;540;g2c43d77b96f_0_499"/>
          <p:cNvSpPr/>
          <p:nvPr/>
        </p:nvSpPr>
        <p:spPr>
          <a:xfrm>
            <a:off x="0" y="3289300"/>
            <a:ext cx="24387000" cy="97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2c43d77b96f_0_499"/>
          <p:cNvSpPr/>
          <p:nvPr/>
        </p:nvSpPr>
        <p:spPr>
          <a:xfrm>
            <a:off x="0" y="7924800"/>
            <a:ext cx="24387000" cy="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42" name="Google Shape;542;g2c43d77b96f_0_499"/>
          <p:cNvPicPr preferRelativeResize="0"/>
          <p:nvPr/>
        </p:nvPicPr>
        <p:blipFill rotWithShape="1">
          <a:blip r:embed="rId4">
            <a:alphaModFix/>
          </a:blip>
          <a:srcRect b="0" l="0" r="0" t="0"/>
          <a:stretch/>
        </p:blipFill>
        <p:spPr>
          <a:xfrm>
            <a:off x="0" y="7912100"/>
            <a:ext cx="24387048" cy="12700"/>
          </a:xfrm>
          <a:prstGeom prst="rect">
            <a:avLst/>
          </a:prstGeom>
          <a:noFill/>
          <a:ln>
            <a:noFill/>
          </a:ln>
        </p:spPr>
      </p:pic>
      <p:pic>
        <p:nvPicPr>
          <p:cNvPr descr=" " id="543" name="Google Shape;543;g2c43d77b96f_0_499"/>
          <p:cNvPicPr preferRelativeResize="0"/>
          <p:nvPr/>
        </p:nvPicPr>
        <p:blipFill rotWithShape="1">
          <a:blip r:embed="rId5">
            <a:alphaModFix/>
          </a:blip>
          <a:srcRect b="0" l="0" r="0" t="0"/>
          <a:stretch/>
        </p:blipFill>
        <p:spPr>
          <a:xfrm>
            <a:off x="1244756" y="5016500"/>
            <a:ext cx="190524" cy="2908300"/>
          </a:xfrm>
          <a:prstGeom prst="rect">
            <a:avLst/>
          </a:prstGeom>
          <a:noFill/>
          <a:ln>
            <a:noFill/>
          </a:ln>
        </p:spPr>
      </p:pic>
      <p:pic>
        <p:nvPicPr>
          <p:cNvPr descr=" " id="544" name="Google Shape;544;g2c43d77b96f_0_499"/>
          <p:cNvPicPr preferRelativeResize="0"/>
          <p:nvPr/>
        </p:nvPicPr>
        <p:blipFill rotWithShape="1">
          <a:blip r:embed="rId6">
            <a:alphaModFix/>
          </a:blip>
          <a:srcRect b="0" l="0" r="0" t="0"/>
          <a:stretch/>
        </p:blipFill>
        <p:spPr>
          <a:xfrm>
            <a:off x="12561870" y="3505200"/>
            <a:ext cx="190524" cy="4419600"/>
          </a:xfrm>
          <a:prstGeom prst="rect">
            <a:avLst/>
          </a:prstGeom>
          <a:noFill/>
          <a:ln>
            <a:noFill/>
          </a:ln>
        </p:spPr>
      </p:pic>
      <p:pic>
        <p:nvPicPr>
          <p:cNvPr descr=" " id="545" name="Google Shape;545;g2c43d77b96f_0_499"/>
          <p:cNvPicPr preferRelativeResize="0"/>
          <p:nvPr/>
        </p:nvPicPr>
        <p:blipFill rotWithShape="1">
          <a:blip r:embed="rId7">
            <a:alphaModFix/>
          </a:blip>
          <a:srcRect b="0" l="0" r="0" t="0"/>
          <a:stretch/>
        </p:blipFill>
        <p:spPr>
          <a:xfrm>
            <a:off x="6884260" y="7924800"/>
            <a:ext cx="190524" cy="5029200"/>
          </a:xfrm>
          <a:prstGeom prst="rect">
            <a:avLst/>
          </a:prstGeom>
          <a:noFill/>
          <a:ln>
            <a:noFill/>
          </a:ln>
        </p:spPr>
      </p:pic>
      <p:pic>
        <p:nvPicPr>
          <p:cNvPr descr=" " id="546" name="Google Shape;546;g2c43d77b96f_0_499"/>
          <p:cNvPicPr preferRelativeResize="0"/>
          <p:nvPr/>
        </p:nvPicPr>
        <p:blipFill rotWithShape="1">
          <a:blip r:embed="rId8">
            <a:alphaModFix/>
          </a:blip>
          <a:srcRect b="0" l="0" r="0" t="0"/>
          <a:stretch/>
        </p:blipFill>
        <p:spPr>
          <a:xfrm>
            <a:off x="18214076" y="7924800"/>
            <a:ext cx="190524" cy="3048000"/>
          </a:xfrm>
          <a:prstGeom prst="rect">
            <a:avLst/>
          </a:prstGeom>
          <a:noFill/>
          <a:ln>
            <a:noFill/>
          </a:ln>
        </p:spPr>
      </p:pic>
      <p:sp>
        <p:nvSpPr>
          <p:cNvPr id="547" name="Google Shape;547;g2c43d77b96f_0_499"/>
          <p:cNvSpPr/>
          <p:nvPr/>
        </p:nvSpPr>
        <p:spPr>
          <a:xfrm>
            <a:off x="1740117" y="4775200"/>
            <a:ext cx="4572600" cy="281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2c43d77b96f_0_499"/>
          <p:cNvSpPr/>
          <p:nvPr/>
        </p:nvSpPr>
        <p:spPr>
          <a:xfrm>
            <a:off x="1740117" y="4775200"/>
            <a:ext cx="4572600" cy="281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2c43d77b96f_0_499"/>
          <p:cNvSpPr/>
          <p:nvPr/>
        </p:nvSpPr>
        <p:spPr>
          <a:xfrm>
            <a:off x="1740117" y="4775200"/>
            <a:ext cx="4725000" cy="76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WAR</a:t>
            </a:r>
            <a:endParaRPr b="0" i="0" sz="3600" u="none" cap="none" strike="noStrike">
              <a:solidFill>
                <a:schemeClr val="dk1"/>
              </a:solidFill>
              <a:latin typeface="Calibri"/>
              <a:ea typeface="Calibri"/>
              <a:cs typeface="Calibri"/>
              <a:sym typeface="Calibri"/>
            </a:endParaRPr>
          </a:p>
        </p:txBody>
      </p:sp>
      <p:sp>
        <p:nvSpPr>
          <p:cNvPr id="550" name="Google Shape;550;g2c43d77b96f_0_499"/>
          <p:cNvSpPr/>
          <p:nvPr/>
        </p:nvSpPr>
        <p:spPr>
          <a:xfrm>
            <a:off x="1740117" y="5588000"/>
            <a:ext cx="4708200" cy="2142000"/>
          </a:xfrm>
          <a:prstGeom prst="rect">
            <a:avLst/>
          </a:prstGeom>
          <a:noFill/>
          <a:ln>
            <a:noFill/>
          </a:ln>
        </p:spPr>
        <p:txBody>
          <a:bodyPr anchorCtr="0" anchor="t" bIns="0" lIns="0" spcFirstLastPara="1" rIns="0" wrap="square" tIns="0">
            <a:noAutofit/>
          </a:bodyPr>
          <a:lstStyle/>
          <a:p>
            <a:pPr indent="-342900" lvl="1" marL="685800" marR="0" rtl="0" algn="l">
              <a:spcBef>
                <a:spcPts val="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Eclipse</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Quest for artifact</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Volcano disaster</a:t>
            </a:r>
            <a:endParaRPr b="0" i="0" sz="3200" u="none" cap="none" strike="noStrike">
              <a:solidFill>
                <a:schemeClr val="dk1"/>
              </a:solidFill>
              <a:latin typeface="Calibri"/>
              <a:ea typeface="Calibri"/>
              <a:cs typeface="Calibri"/>
              <a:sym typeface="Calibri"/>
            </a:endParaRPr>
          </a:p>
        </p:txBody>
      </p:sp>
      <p:sp>
        <p:nvSpPr>
          <p:cNvPr id="551" name="Google Shape;551;g2c43d77b96f_0_499"/>
          <p:cNvSpPr/>
          <p:nvPr/>
        </p:nvSpPr>
        <p:spPr>
          <a:xfrm>
            <a:off x="13069934" y="3289300"/>
            <a:ext cx="4572600" cy="441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g2c43d77b96f_0_499"/>
          <p:cNvSpPr/>
          <p:nvPr/>
        </p:nvSpPr>
        <p:spPr>
          <a:xfrm>
            <a:off x="13069934" y="3289300"/>
            <a:ext cx="4572600" cy="441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2c43d77b96f_0_499"/>
          <p:cNvSpPr/>
          <p:nvPr/>
        </p:nvSpPr>
        <p:spPr>
          <a:xfrm>
            <a:off x="13069934" y="3289300"/>
            <a:ext cx="4725000" cy="76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TRANSFORMATION</a:t>
            </a:r>
            <a:endParaRPr b="0" i="0" sz="3600" u="none" cap="none" strike="noStrike">
              <a:solidFill>
                <a:schemeClr val="dk1"/>
              </a:solidFill>
              <a:latin typeface="Calibri"/>
              <a:ea typeface="Calibri"/>
              <a:cs typeface="Calibri"/>
              <a:sym typeface="Calibri"/>
            </a:endParaRPr>
          </a:p>
        </p:txBody>
      </p:sp>
      <p:sp>
        <p:nvSpPr>
          <p:cNvPr id="554" name="Google Shape;554;g2c43d77b96f_0_499"/>
          <p:cNvSpPr/>
          <p:nvPr/>
        </p:nvSpPr>
        <p:spPr>
          <a:xfrm>
            <a:off x="13069934" y="4102100"/>
            <a:ext cx="4708200" cy="3742200"/>
          </a:xfrm>
          <a:prstGeom prst="rect">
            <a:avLst/>
          </a:prstGeom>
          <a:noFill/>
          <a:ln>
            <a:noFill/>
          </a:ln>
        </p:spPr>
        <p:txBody>
          <a:bodyPr anchorCtr="0" anchor="t" bIns="0" lIns="0" spcFirstLastPara="1" rIns="0" wrap="square" tIns="0">
            <a:noAutofit/>
          </a:bodyPr>
          <a:lstStyle/>
          <a:p>
            <a:pPr indent="-342900" lvl="1" marL="685800" marR="0" rtl="0" algn="l">
              <a:spcBef>
                <a:spcPts val="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Kingdoms clash in conflict.</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Peasant discovers magical powers.</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Plot to assassinate leader uncovered.</a:t>
            </a:r>
            <a:endParaRPr b="0" i="0" sz="3200" u="none" cap="none" strike="noStrike">
              <a:solidFill>
                <a:schemeClr val="dk1"/>
              </a:solidFill>
              <a:latin typeface="Calibri"/>
              <a:ea typeface="Calibri"/>
              <a:cs typeface="Calibri"/>
              <a:sym typeface="Calibri"/>
            </a:endParaRPr>
          </a:p>
        </p:txBody>
      </p:sp>
      <p:sp>
        <p:nvSpPr>
          <p:cNvPr id="555" name="Google Shape;555;g2c43d77b96f_0_499"/>
          <p:cNvSpPr/>
          <p:nvPr/>
        </p:nvSpPr>
        <p:spPr>
          <a:xfrm>
            <a:off x="7417727" y="8432800"/>
            <a:ext cx="4572600" cy="441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2c43d77b96f_0_499"/>
          <p:cNvSpPr/>
          <p:nvPr/>
        </p:nvSpPr>
        <p:spPr>
          <a:xfrm>
            <a:off x="7417727" y="8432800"/>
            <a:ext cx="4572600" cy="441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2c43d77b96f_0_499"/>
          <p:cNvSpPr/>
          <p:nvPr/>
        </p:nvSpPr>
        <p:spPr>
          <a:xfrm>
            <a:off x="7417727" y="8432800"/>
            <a:ext cx="4725000" cy="76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RISE</a:t>
            </a:r>
            <a:endParaRPr b="0" i="0" sz="3600" u="none" cap="none" strike="noStrike">
              <a:solidFill>
                <a:schemeClr val="dk1"/>
              </a:solidFill>
              <a:latin typeface="Calibri"/>
              <a:ea typeface="Calibri"/>
              <a:cs typeface="Calibri"/>
              <a:sym typeface="Calibri"/>
            </a:endParaRPr>
          </a:p>
        </p:txBody>
      </p:sp>
      <p:sp>
        <p:nvSpPr>
          <p:cNvPr id="558" name="Google Shape;558;g2c43d77b96f_0_499"/>
          <p:cNvSpPr/>
          <p:nvPr/>
        </p:nvSpPr>
        <p:spPr>
          <a:xfrm>
            <a:off x="7417727" y="9245600"/>
            <a:ext cx="4708200" cy="3742200"/>
          </a:xfrm>
          <a:prstGeom prst="rect">
            <a:avLst/>
          </a:prstGeom>
          <a:noFill/>
          <a:ln>
            <a:noFill/>
          </a:ln>
        </p:spPr>
        <p:txBody>
          <a:bodyPr anchorCtr="0" anchor="t" bIns="0" lIns="0" spcFirstLastPara="1" rIns="0" wrap="square" tIns="0">
            <a:noAutofit/>
          </a:bodyPr>
          <a:lstStyle/>
          <a:p>
            <a:pPr indent="-342900" lvl="1" marL="685800" marR="0" rtl="0" algn="l">
              <a:spcBef>
                <a:spcPts val="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Humans acquire Crystal </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Shimmering City established</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City expands, conquers neighbors.</a:t>
            </a:r>
            <a:endParaRPr b="0" i="0" sz="3200" u="none" cap="none" strike="noStrike">
              <a:solidFill>
                <a:schemeClr val="dk1"/>
              </a:solidFill>
              <a:latin typeface="Calibri"/>
              <a:ea typeface="Calibri"/>
              <a:cs typeface="Calibri"/>
              <a:sym typeface="Calibri"/>
            </a:endParaRPr>
          </a:p>
        </p:txBody>
      </p:sp>
      <p:sp>
        <p:nvSpPr>
          <p:cNvPr id="559" name="Google Shape;559;g2c43d77b96f_0_499"/>
          <p:cNvSpPr/>
          <p:nvPr/>
        </p:nvSpPr>
        <p:spPr>
          <a:xfrm>
            <a:off x="18747543" y="8432800"/>
            <a:ext cx="4572600" cy="281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2c43d77b96f_0_499"/>
          <p:cNvSpPr/>
          <p:nvPr/>
        </p:nvSpPr>
        <p:spPr>
          <a:xfrm>
            <a:off x="18747543" y="8432800"/>
            <a:ext cx="4572600" cy="281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2c43d77b96f_0_499"/>
          <p:cNvSpPr/>
          <p:nvPr/>
        </p:nvSpPr>
        <p:spPr>
          <a:xfrm>
            <a:off x="18747543" y="8432800"/>
            <a:ext cx="4725000" cy="76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INVASION</a:t>
            </a:r>
            <a:endParaRPr b="0" i="0" sz="3600" u="none" cap="none" strike="noStrike">
              <a:solidFill>
                <a:schemeClr val="dk1"/>
              </a:solidFill>
              <a:latin typeface="Calibri"/>
              <a:ea typeface="Calibri"/>
              <a:cs typeface="Calibri"/>
              <a:sym typeface="Calibri"/>
            </a:endParaRPr>
          </a:p>
        </p:txBody>
      </p:sp>
      <p:sp>
        <p:nvSpPr>
          <p:cNvPr id="562" name="Google Shape;562;g2c43d77b96f_0_499"/>
          <p:cNvSpPr/>
          <p:nvPr/>
        </p:nvSpPr>
        <p:spPr>
          <a:xfrm>
            <a:off x="18747543" y="9245600"/>
            <a:ext cx="4708200" cy="2142000"/>
          </a:xfrm>
          <a:prstGeom prst="rect">
            <a:avLst/>
          </a:prstGeom>
          <a:noFill/>
          <a:ln>
            <a:noFill/>
          </a:ln>
        </p:spPr>
        <p:txBody>
          <a:bodyPr anchorCtr="0" anchor="t" bIns="0" lIns="0" spcFirstLastPara="1" rIns="0" wrap="square" tIns="0">
            <a:noAutofit/>
          </a:bodyPr>
          <a:lstStyle/>
          <a:p>
            <a:pPr indent="-342900" lvl="1" marL="685800" marR="0" rtl="0" algn="l">
              <a:spcBef>
                <a:spcPts val="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Kingdom invaded</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Betrayal</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0E0E0E"/>
              </a:buClr>
              <a:buSzPts val="3200"/>
              <a:buFont typeface="Red Hat Display"/>
              <a:buChar char="•"/>
            </a:pPr>
            <a:r>
              <a:rPr b="0" i="0" lang="en-US" sz="3200" u="none" cap="none" strike="noStrike">
                <a:solidFill>
                  <a:srgbClr val="0E0E0E"/>
                </a:solidFill>
                <a:latin typeface="Red Hat Display"/>
                <a:ea typeface="Red Hat Display"/>
                <a:cs typeface="Red Hat Display"/>
                <a:sym typeface="Red Hat Display"/>
              </a:rPr>
              <a:t>Hero's festival</a:t>
            </a:r>
            <a:endParaRPr b="0" i="0" sz="3200" u="none" cap="none" strike="noStrike">
              <a:solidFill>
                <a:schemeClr val="dk1"/>
              </a:solidFill>
              <a:latin typeface="Calibri"/>
              <a:ea typeface="Calibri"/>
              <a:cs typeface="Calibri"/>
              <a:sym typeface="Calibri"/>
            </a:endParaRPr>
          </a:p>
        </p:txBody>
      </p:sp>
      <p:sp>
        <p:nvSpPr>
          <p:cNvPr id="563" name="Google Shape;563;g2c43d77b96f_0_499"/>
          <p:cNvSpPr/>
          <p:nvPr/>
        </p:nvSpPr>
        <p:spPr>
          <a:xfrm rot="-5400000">
            <a:off x="805314" y="8461433"/>
            <a:ext cx="1320900" cy="76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3600"/>
              <a:buFont typeface="Red Hat Display Black"/>
              <a:buNone/>
            </a:pPr>
            <a:r>
              <a:rPr b="0" i="0" lang="en-US" sz="3600" u="none" cap="none" strike="noStrike">
                <a:solidFill>
                  <a:srgbClr val="000000"/>
                </a:solidFill>
                <a:latin typeface="Red Hat Display Black"/>
                <a:ea typeface="Red Hat Display Black"/>
                <a:cs typeface="Red Hat Display Black"/>
                <a:sym typeface="Red Hat Display Black"/>
              </a:rPr>
              <a:t>2020</a:t>
            </a:r>
            <a:endParaRPr b="0" i="0" sz="3600" u="none" cap="none" strike="noStrike">
              <a:solidFill>
                <a:schemeClr val="dk1"/>
              </a:solidFill>
              <a:latin typeface="Calibri"/>
              <a:ea typeface="Calibri"/>
              <a:cs typeface="Calibri"/>
              <a:sym typeface="Calibri"/>
            </a:endParaRPr>
          </a:p>
        </p:txBody>
      </p:sp>
      <p:sp>
        <p:nvSpPr>
          <p:cNvPr id="564" name="Google Shape;564;g2c43d77b96f_0_499"/>
          <p:cNvSpPr/>
          <p:nvPr/>
        </p:nvSpPr>
        <p:spPr>
          <a:xfrm rot="-5400000">
            <a:off x="12147779" y="8486991"/>
            <a:ext cx="1270200" cy="76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3600"/>
              <a:buFont typeface="Red Hat Display Black"/>
              <a:buNone/>
            </a:pPr>
            <a:r>
              <a:rPr b="0" i="0" lang="en-US" sz="3600" u="none" cap="none" strike="noStrike">
                <a:solidFill>
                  <a:srgbClr val="000000"/>
                </a:solidFill>
                <a:latin typeface="Red Hat Display Black"/>
                <a:ea typeface="Red Hat Display Black"/>
                <a:cs typeface="Red Hat Display Black"/>
                <a:sym typeface="Red Hat Display Black"/>
              </a:rPr>
              <a:t>2022</a:t>
            </a:r>
            <a:endParaRPr b="0" i="0" sz="3600" u="none" cap="none" strike="noStrike">
              <a:solidFill>
                <a:schemeClr val="dk1"/>
              </a:solidFill>
              <a:latin typeface="Calibri"/>
              <a:ea typeface="Calibri"/>
              <a:cs typeface="Calibri"/>
              <a:sym typeface="Calibri"/>
            </a:endParaRPr>
          </a:p>
        </p:txBody>
      </p:sp>
      <p:sp>
        <p:nvSpPr>
          <p:cNvPr id="565" name="Google Shape;565;g2c43d77b96f_0_499"/>
          <p:cNvSpPr/>
          <p:nvPr/>
        </p:nvSpPr>
        <p:spPr>
          <a:xfrm rot="-5400000">
            <a:off x="6514719" y="6608576"/>
            <a:ext cx="1181100" cy="76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3600"/>
              <a:buFont typeface="Red Hat Display Black"/>
              <a:buNone/>
            </a:pPr>
            <a:r>
              <a:rPr b="0" i="0" lang="en-US" sz="3600" u="none" cap="none" strike="noStrike">
                <a:solidFill>
                  <a:srgbClr val="000000"/>
                </a:solidFill>
                <a:latin typeface="Red Hat Display Black"/>
                <a:ea typeface="Red Hat Display Black"/>
                <a:cs typeface="Red Hat Display Black"/>
                <a:sym typeface="Red Hat Display Black"/>
              </a:rPr>
              <a:t>2021</a:t>
            </a:r>
            <a:endParaRPr b="0" i="0" sz="3600" u="none" cap="none" strike="noStrike">
              <a:solidFill>
                <a:schemeClr val="dk1"/>
              </a:solidFill>
              <a:latin typeface="Calibri"/>
              <a:ea typeface="Calibri"/>
              <a:cs typeface="Calibri"/>
              <a:sym typeface="Calibri"/>
            </a:endParaRPr>
          </a:p>
        </p:txBody>
      </p:sp>
      <p:sp>
        <p:nvSpPr>
          <p:cNvPr id="566" name="Google Shape;566;g2c43d77b96f_0_499"/>
          <p:cNvSpPr/>
          <p:nvPr/>
        </p:nvSpPr>
        <p:spPr>
          <a:xfrm rot="-5400000">
            <a:off x="17799985" y="6556591"/>
            <a:ext cx="1270200" cy="76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3600"/>
              <a:buFont typeface="Red Hat Display Black"/>
              <a:buNone/>
            </a:pPr>
            <a:r>
              <a:rPr b="0" i="0" lang="en-US" sz="3600" u="none" cap="none" strike="noStrike">
                <a:solidFill>
                  <a:srgbClr val="000000"/>
                </a:solidFill>
                <a:latin typeface="Red Hat Display Black"/>
                <a:ea typeface="Red Hat Display Black"/>
                <a:cs typeface="Red Hat Display Black"/>
                <a:sym typeface="Red Hat Display Black"/>
              </a:rPr>
              <a:t>2022</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571" name="Shape 571"/>
        <p:cNvGrpSpPr/>
        <p:nvPr/>
      </p:nvGrpSpPr>
      <p:grpSpPr>
        <a:xfrm>
          <a:off x="0" y="0"/>
          <a:ext cx="0" cy="0"/>
          <a:chOff x="0" y="0"/>
          <a:chExt cx="0" cy="0"/>
        </a:xfrm>
      </p:grpSpPr>
      <p:sp>
        <p:nvSpPr>
          <p:cNvPr id="572" name="Google Shape;572;g2c43d77b96f_0_534"/>
          <p:cNvSpPr/>
          <p:nvPr/>
        </p:nvSpPr>
        <p:spPr>
          <a:xfrm>
            <a:off x="7570146" y="-2400300"/>
            <a:ext cx="9259500" cy="9258300"/>
          </a:xfrm>
          <a:prstGeom prst="ellipse">
            <a:avLst/>
          </a:prstGeom>
          <a:solidFill>
            <a:srgbClr val="007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2c43d77b96f_0_534"/>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74" name="Google Shape;574;g2c43d77b96f_0_534"/>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sp>
        <p:nvSpPr>
          <p:cNvPr id="575" name="Google Shape;575;g2c43d77b96f_0_534"/>
          <p:cNvSpPr/>
          <p:nvPr/>
        </p:nvSpPr>
        <p:spPr>
          <a:xfrm>
            <a:off x="9267925" y="1612900"/>
            <a:ext cx="5851200" cy="16848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2F2F2"/>
              </a:buClr>
              <a:buSzPts val="8000"/>
              <a:buFont typeface="Red Hat Display Black"/>
              <a:buNone/>
            </a:pPr>
            <a:r>
              <a:rPr b="0" i="0" lang="en-US" sz="8000" u="none" cap="none" strike="noStrike">
                <a:solidFill>
                  <a:srgbClr val="F2F2F2"/>
                </a:solidFill>
                <a:latin typeface="Red Hat Display Black"/>
                <a:ea typeface="Red Hat Display Black"/>
                <a:cs typeface="Red Hat Display Black"/>
                <a:sym typeface="Red Hat Display Black"/>
              </a:rPr>
              <a:t>OUR TEAM</a:t>
            </a:r>
            <a:endParaRPr b="0" i="0" sz="8000" u="none" cap="none" strike="noStrike">
              <a:solidFill>
                <a:schemeClr val="dk1"/>
              </a:solidFill>
              <a:latin typeface="Calibri"/>
              <a:ea typeface="Calibri"/>
              <a:cs typeface="Calibri"/>
              <a:sym typeface="Calibri"/>
            </a:endParaRPr>
          </a:p>
        </p:txBody>
      </p:sp>
      <p:sp>
        <p:nvSpPr>
          <p:cNvPr id="576" name="Google Shape;576;g2c43d77b96f_0_534"/>
          <p:cNvSpPr/>
          <p:nvPr/>
        </p:nvSpPr>
        <p:spPr>
          <a:xfrm>
            <a:off x="2553019" y="1879600"/>
            <a:ext cx="6096900" cy="779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77" name="Google Shape;577;g2c43d77b96f_0_534"/>
          <p:cNvPicPr preferRelativeResize="0"/>
          <p:nvPr/>
        </p:nvPicPr>
        <p:blipFill rotWithShape="1">
          <a:blip r:embed="rId4">
            <a:alphaModFix/>
          </a:blip>
          <a:srcRect b="0" l="0" r="0" t="0"/>
          <a:stretch/>
        </p:blipFill>
        <p:spPr>
          <a:xfrm>
            <a:off x="2553019" y="1879600"/>
            <a:ext cx="6096762" cy="6096000"/>
          </a:xfrm>
          <a:prstGeom prst="rect">
            <a:avLst/>
          </a:prstGeom>
          <a:noFill/>
          <a:ln>
            <a:noFill/>
          </a:ln>
        </p:spPr>
      </p:pic>
      <p:sp>
        <p:nvSpPr>
          <p:cNvPr id="578" name="Google Shape;578;g2c43d77b96f_0_534"/>
          <p:cNvSpPr/>
          <p:nvPr/>
        </p:nvSpPr>
        <p:spPr>
          <a:xfrm>
            <a:off x="2553019" y="8178800"/>
            <a:ext cx="6096900" cy="149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2c43d77b96f_0_534"/>
          <p:cNvSpPr/>
          <p:nvPr/>
        </p:nvSpPr>
        <p:spPr>
          <a:xfrm>
            <a:off x="2553019" y="8178800"/>
            <a:ext cx="6096900" cy="149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2c43d77b96f_0_534"/>
          <p:cNvSpPr/>
          <p:nvPr/>
        </p:nvSpPr>
        <p:spPr>
          <a:xfrm>
            <a:off x="2451406" y="8178800"/>
            <a:ext cx="6300000" cy="101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ELDRUIN</a:t>
            </a:r>
            <a:endParaRPr b="0" i="0" sz="4800" u="none" cap="none" strike="noStrike">
              <a:solidFill>
                <a:schemeClr val="dk1"/>
              </a:solidFill>
              <a:latin typeface="Calibri"/>
              <a:ea typeface="Calibri"/>
              <a:cs typeface="Calibri"/>
              <a:sym typeface="Calibri"/>
            </a:endParaRPr>
          </a:p>
        </p:txBody>
      </p:sp>
      <p:sp>
        <p:nvSpPr>
          <p:cNvPr id="581" name="Google Shape;581;g2c43d77b96f_0_534"/>
          <p:cNvSpPr/>
          <p:nvPr/>
        </p:nvSpPr>
        <p:spPr>
          <a:xfrm>
            <a:off x="2485277" y="9144000"/>
            <a:ext cx="6232200" cy="669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The Fire Mage</a:t>
            </a:r>
            <a:endParaRPr b="0" i="0" sz="3200" u="none" cap="none" strike="noStrike">
              <a:solidFill>
                <a:schemeClr val="dk1"/>
              </a:solidFill>
              <a:latin typeface="Calibri"/>
              <a:ea typeface="Calibri"/>
              <a:cs typeface="Calibri"/>
              <a:sym typeface="Calibri"/>
            </a:endParaRPr>
          </a:p>
        </p:txBody>
      </p:sp>
      <p:sp>
        <p:nvSpPr>
          <p:cNvPr id="582" name="Google Shape;582;g2c43d77b96f_0_534"/>
          <p:cNvSpPr/>
          <p:nvPr/>
        </p:nvSpPr>
        <p:spPr>
          <a:xfrm>
            <a:off x="9513489" y="4318000"/>
            <a:ext cx="6096900" cy="779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83" name="Google Shape;583;g2c43d77b96f_0_534"/>
          <p:cNvPicPr preferRelativeResize="0"/>
          <p:nvPr/>
        </p:nvPicPr>
        <p:blipFill rotWithShape="1">
          <a:blip r:embed="rId5">
            <a:alphaModFix/>
          </a:blip>
          <a:srcRect b="0" l="0" r="0" t="0"/>
          <a:stretch/>
        </p:blipFill>
        <p:spPr>
          <a:xfrm>
            <a:off x="9513489" y="4318000"/>
            <a:ext cx="6096762" cy="6096000"/>
          </a:xfrm>
          <a:prstGeom prst="rect">
            <a:avLst/>
          </a:prstGeom>
          <a:noFill/>
          <a:ln>
            <a:noFill/>
          </a:ln>
        </p:spPr>
      </p:pic>
      <p:sp>
        <p:nvSpPr>
          <p:cNvPr id="584" name="Google Shape;584;g2c43d77b96f_0_534"/>
          <p:cNvSpPr/>
          <p:nvPr/>
        </p:nvSpPr>
        <p:spPr>
          <a:xfrm>
            <a:off x="9513489" y="10617200"/>
            <a:ext cx="6096900" cy="149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2c43d77b96f_0_534"/>
          <p:cNvSpPr/>
          <p:nvPr/>
        </p:nvSpPr>
        <p:spPr>
          <a:xfrm>
            <a:off x="9513489" y="10617200"/>
            <a:ext cx="6096900" cy="149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2c43d77b96f_0_534"/>
          <p:cNvSpPr/>
          <p:nvPr/>
        </p:nvSpPr>
        <p:spPr>
          <a:xfrm>
            <a:off x="9411876" y="10617200"/>
            <a:ext cx="6300000" cy="101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ELEMENTALEN</a:t>
            </a:r>
            <a:endParaRPr b="0" i="0" sz="4800" u="none" cap="none" strike="noStrike">
              <a:solidFill>
                <a:schemeClr val="dk1"/>
              </a:solidFill>
              <a:latin typeface="Calibri"/>
              <a:ea typeface="Calibri"/>
              <a:cs typeface="Calibri"/>
              <a:sym typeface="Calibri"/>
            </a:endParaRPr>
          </a:p>
        </p:txBody>
      </p:sp>
      <p:sp>
        <p:nvSpPr>
          <p:cNvPr id="587" name="Google Shape;587;g2c43d77b96f_0_534"/>
          <p:cNvSpPr/>
          <p:nvPr/>
        </p:nvSpPr>
        <p:spPr>
          <a:xfrm>
            <a:off x="9445747" y="11582400"/>
            <a:ext cx="6232200" cy="669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The Guardian</a:t>
            </a:r>
            <a:endParaRPr b="0" i="0" sz="3200" u="none" cap="none" strike="noStrike">
              <a:solidFill>
                <a:schemeClr val="dk1"/>
              </a:solidFill>
              <a:latin typeface="Calibri"/>
              <a:ea typeface="Calibri"/>
              <a:cs typeface="Calibri"/>
              <a:sym typeface="Calibri"/>
            </a:endParaRPr>
          </a:p>
        </p:txBody>
      </p:sp>
      <p:sp>
        <p:nvSpPr>
          <p:cNvPr id="588" name="Google Shape;588;g2c43d77b96f_0_534"/>
          <p:cNvSpPr/>
          <p:nvPr/>
        </p:nvSpPr>
        <p:spPr>
          <a:xfrm>
            <a:off x="16473959" y="1879600"/>
            <a:ext cx="6096900" cy="779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89" name="Google Shape;589;g2c43d77b96f_0_534"/>
          <p:cNvPicPr preferRelativeResize="0"/>
          <p:nvPr/>
        </p:nvPicPr>
        <p:blipFill rotWithShape="1">
          <a:blip r:embed="rId6">
            <a:alphaModFix/>
          </a:blip>
          <a:srcRect b="0" l="0" r="0" t="0"/>
          <a:stretch/>
        </p:blipFill>
        <p:spPr>
          <a:xfrm>
            <a:off x="16473959" y="1879600"/>
            <a:ext cx="6096762" cy="6096000"/>
          </a:xfrm>
          <a:prstGeom prst="rect">
            <a:avLst/>
          </a:prstGeom>
          <a:noFill/>
          <a:ln>
            <a:noFill/>
          </a:ln>
        </p:spPr>
      </p:pic>
      <p:sp>
        <p:nvSpPr>
          <p:cNvPr id="590" name="Google Shape;590;g2c43d77b96f_0_534"/>
          <p:cNvSpPr/>
          <p:nvPr/>
        </p:nvSpPr>
        <p:spPr>
          <a:xfrm>
            <a:off x="16473959" y="8178800"/>
            <a:ext cx="6096900" cy="149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2c43d77b96f_0_534"/>
          <p:cNvSpPr/>
          <p:nvPr/>
        </p:nvSpPr>
        <p:spPr>
          <a:xfrm>
            <a:off x="16473959" y="8178800"/>
            <a:ext cx="6096900" cy="149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2c43d77b96f_0_534"/>
          <p:cNvSpPr/>
          <p:nvPr/>
        </p:nvSpPr>
        <p:spPr>
          <a:xfrm>
            <a:off x="16372346" y="8178800"/>
            <a:ext cx="6300000" cy="101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LUNARIA</a:t>
            </a:r>
            <a:endParaRPr b="0" i="0" sz="4800" u="none" cap="none" strike="noStrike">
              <a:solidFill>
                <a:schemeClr val="dk1"/>
              </a:solidFill>
              <a:latin typeface="Calibri"/>
              <a:ea typeface="Calibri"/>
              <a:cs typeface="Calibri"/>
              <a:sym typeface="Calibri"/>
            </a:endParaRPr>
          </a:p>
        </p:txBody>
      </p:sp>
      <p:sp>
        <p:nvSpPr>
          <p:cNvPr id="593" name="Google Shape;593;g2c43d77b96f_0_534"/>
          <p:cNvSpPr/>
          <p:nvPr/>
        </p:nvSpPr>
        <p:spPr>
          <a:xfrm>
            <a:off x="16406217" y="9144000"/>
            <a:ext cx="6232200" cy="669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The Moon Priestess</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598" name="Shape 598"/>
        <p:cNvGrpSpPr/>
        <p:nvPr/>
      </p:nvGrpSpPr>
      <p:grpSpPr>
        <a:xfrm>
          <a:off x="0" y="0"/>
          <a:ext cx="0" cy="0"/>
          <a:chOff x="0" y="0"/>
          <a:chExt cx="0" cy="0"/>
        </a:xfrm>
      </p:grpSpPr>
      <p:sp>
        <p:nvSpPr>
          <p:cNvPr id="599" name="Google Shape;599;g2c43d77b96f_0_560"/>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00" name="Google Shape;600;g2c43d77b96f_0_560"/>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sp>
        <p:nvSpPr>
          <p:cNvPr id="601" name="Google Shape;601;g2c43d77b96f_0_560"/>
          <p:cNvSpPr/>
          <p:nvPr/>
        </p:nvSpPr>
        <p:spPr>
          <a:xfrm>
            <a:off x="2032254" y="571500"/>
            <a:ext cx="21338700" cy="1164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2c43d77b96f_0_560"/>
          <p:cNvSpPr/>
          <p:nvPr/>
        </p:nvSpPr>
        <p:spPr>
          <a:xfrm>
            <a:off x="10618527" y="571500"/>
            <a:ext cx="4166100" cy="3479700"/>
          </a:xfrm>
          <a:prstGeom prst="roundRect">
            <a:avLst>
              <a:gd fmla="val 157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03" name="Google Shape;603;g2c43d77b96f_0_560"/>
          <p:cNvPicPr preferRelativeResize="0"/>
          <p:nvPr/>
        </p:nvPicPr>
        <p:blipFill rotWithShape="1">
          <a:blip r:embed="rId4">
            <a:alphaModFix/>
          </a:blip>
          <a:srcRect b="0" l="0" r="0" t="0"/>
          <a:stretch/>
        </p:blipFill>
        <p:spPr>
          <a:xfrm>
            <a:off x="11685461" y="571500"/>
            <a:ext cx="2032254" cy="2032000"/>
          </a:xfrm>
          <a:prstGeom prst="rect">
            <a:avLst/>
          </a:prstGeom>
          <a:noFill/>
          <a:ln>
            <a:noFill/>
          </a:ln>
        </p:spPr>
      </p:pic>
      <p:sp>
        <p:nvSpPr>
          <p:cNvPr id="604" name="Google Shape;604;g2c43d77b96f_0_560"/>
          <p:cNvSpPr/>
          <p:nvPr/>
        </p:nvSpPr>
        <p:spPr>
          <a:xfrm>
            <a:off x="10923365" y="2806700"/>
            <a:ext cx="3556500" cy="1244700"/>
          </a:xfrm>
          <a:prstGeom prst="roundRect">
            <a:avLst>
              <a:gd fmla="val 440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2c43d77b96f_0_560"/>
          <p:cNvSpPr/>
          <p:nvPr/>
        </p:nvSpPr>
        <p:spPr>
          <a:xfrm>
            <a:off x="10847156" y="2806700"/>
            <a:ext cx="3708900" cy="762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CHLOE NG</a:t>
            </a:r>
            <a:endParaRPr b="0" i="0" sz="3600" u="none" cap="none" strike="noStrike">
              <a:solidFill>
                <a:schemeClr val="dk1"/>
              </a:solidFill>
              <a:latin typeface="Calibri"/>
              <a:ea typeface="Calibri"/>
              <a:cs typeface="Calibri"/>
              <a:sym typeface="Calibri"/>
            </a:endParaRPr>
          </a:p>
        </p:txBody>
      </p:sp>
      <p:sp>
        <p:nvSpPr>
          <p:cNvPr id="606" name="Google Shape;606;g2c43d77b96f_0_560"/>
          <p:cNvSpPr/>
          <p:nvPr/>
        </p:nvSpPr>
        <p:spPr>
          <a:xfrm>
            <a:off x="10855623" y="3517900"/>
            <a:ext cx="3691800" cy="669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The Mage</a:t>
            </a:r>
            <a:endParaRPr b="0" i="0" sz="3200" u="none" cap="none" strike="noStrike">
              <a:solidFill>
                <a:schemeClr val="dk1"/>
              </a:solidFill>
              <a:latin typeface="Calibri"/>
              <a:ea typeface="Calibri"/>
              <a:cs typeface="Calibri"/>
              <a:sym typeface="Calibri"/>
            </a:endParaRPr>
          </a:p>
        </p:txBody>
      </p:sp>
      <p:sp>
        <p:nvSpPr>
          <p:cNvPr id="607" name="Google Shape;607;g2c43d77b96f_0_560"/>
          <p:cNvSpPr/>
          <p:nvPr/>
        </p:nvSpPr>
        <p:spPr>
          <a:xfrm>
            <a:off x="2032254" y="8839200"/>
            <a:ext cx="4166100" cy="3479700"/>
          </a:xfrm>
          <a:prstGeom prst="roundRect">
            <a:avLst>
              <a:gd fmla="val 157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08" name="Google Shape;608;g2c43d77b96f_0_560"/>
          <p:cNvPicPr preferRelativeResize="0"/>
          <p:nvPr/>
        </p:nvPicPr>
        <p:blipFill rotWithShape="1">
          <a:blip r:embed="rId5">
            <a:alphaModFix/>
          </a:blip>
          <a:srcRect b="0" l="0" r="0" t="0"/>
          <a:stretch/>
        </p:blipFill>
        <p:spPr>
          <a:xfrm>
            <a:off x="3099187" y="8839200"/>
            <a:ext cx="2032254" cy="2032000"/>
          </a:xfrm>
          <a:prstGeom prst="rect">
            <a:avLst/>
          </a:prstGeom>
          <a:noFill/>
          <a:ln>
            <a:noFill/>
          </a:ln>
        </p:spPr>
      </p:pic>
      <p:sp>
        <p:nvSpPr>
          <p:cNvPr id="609" name="Google Shape;609;g2c43d77b96f_0_560"/>
          <p:cNvSpPr/>
          <p:nvPr/>
        </p:nvSpPr>
        <p:spPr>
          <a:xfrm>
            <a:off x="2337092" y="11074400"/>
            <a:ext cx="3556500" cy="1244700"/>
          </a:xfrm>
          <a:prstGeom prst="roundRect">
            <a:avLst>
              <a:gd fmla="val 440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2c43d77b96f_0_560"/>
          <p:cNvSpPr/>
          <p:nvPr/>
        </p:nvSpPr>
        <p:spPr>
          <a:xfrm>
            <a:off x="2260883" y="11074400"/>
            <a:ext cx="3708900" cy="762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LYRISA</a:t>
            </a:r>
            <a:endParaRPr b="0" i="0" sz="3600" u="none" cap="none" strike="noStrike">
              <a:solidFill>
                <a:schemeClr val="dk1"/>
              </a:solidFill>
              <a:latin typeface="Calibri"/>
              <a:ea typeface="Calibri"/>
              <a:cs typeface="Calibri"/>
              <a:sym typeface="Calibri"/>
            </a:endParaRPr>
          </a:p>
        </p:txBody>
      </p:sp>
      <p:sp>
        <p:nvSpPr>
          <p:cNvPr id="611" name="Google Shape;611;g2c43d77b96f_0_560"/>
          <p:cNvSpPr/>
          <p:nvPr/>
        </p:nvSpPr>
        <p:spPr>
          <a:xfrm>
            <a:off x="2269350" y="11785600"/>
            <a:ext cx="3691800" cy="669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The Dreamer</a:t>
            </a:r>
            <a:endParaRPr b="0" i="0" sz="3200" u="none" cap="none" strike="noStrike">
              <a:solidFill>
                <a:schemeClr val="dk1"/>
              </a:solidFill>
              <a:latin typeface="Calibri"/>
              <a:ea typeface="Calibri"/>
              <a:cs typeface="Calibri"/>
              <a:sym typeface="Calibri"/>
            </a:endParaRPr>
          </a:p>
        </p:txBody>
      </p:sp>
      <p:sp>
        <p:nvSpPr>
          <p:cNvPr id="612" name="Google Shape;612;g2c43d77b96f_0_560"/>
          <p:cNvSpPr/>
          <p:nvPr/>
        </p:nvSpPr>
        <p:spPr>
          <a:xfrm>
            <a:off x="6325391" y="8839200"/>
            <a:ext cx="4166100" cy="3479700"/>
          </a:xfrm>
          <a:prstGeom prst="roundRect">
            <a:avLst>
              <a:gd fmla="val 157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13" name="Google Shape;613;g2c43d77b96f_0_560"/>
          <p:cNvPicPr preferRelativeResize="0"/>
          <p:nvPr/>
        </p:nvPicPr>
        <p:blipFill rotWithShape="1">
          <a:blip r:embed="rId6">
            <a:alphaModFix/>
          </a:blip>
          <a:srcRect b="0" l="0" r="0" t="0"/>
          <a:stretch/>
        </p:blipFill>
        <p:spPr>
          <a:xfrm>
            <a:off x="7392324" y="8839200"/>
            <a:ext cx="2032254" cy="2032000"/>
          </a:xfrm>
          <a:prstGeom prst="rect">
            <a:avLst/>
          </a:prstGeom>
          <a:noFill/>
          <a:ln>
            <a:noFill/>
          </a:ln>
        </p:spPr>
      </p:pic>
      <p:sp>
        <p:nvSpPr>
          <p:cNvPr id="614" name="Google Shape;614;g2c43d77b96f_0_560"/>
          <p:cNvSpPr/>
          <p:nvPr/>
        </p:nvSpPr>
        <p:spPr>
          <a:xfrm>
            <a:off x="6630229" y="11074400"/>
            <a:ext cx="3556500" cy="1244700"/>
          </a:xfrm>
          <a:prstGeom prst="roundRect">
            <a:avLst>
              <a:gd fmla="val 440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g2c43d77b96f_0_560"/>
          <p:cNvSpPr/>
          <p:nvPr/>
        </p:nvSpPr>
        <p:spPr>
          <a:xfrm>
            <a:off x="6554019" y="11074400"/>
            <a:ext cx="3708900" cy="762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LUCIAN</a:t>
            </a:r>
            <a:endParaRPr b="0" i="0" sz="3600" u="none" cap="none" strike="noStrike">
              <a:solidFill>
                <a:schemeClr val="dk1"/>
              </a:solidFill>
              <a:latin typeface="Calibri"/>
              <a:ea typeface="Calibri"/>
              <a:cs typeface="Calibri"/>
              <a:sym typeface="Calibri"/>
            </a:endParaRPr>
          </a:p>
        </p:txBody>
      </p:sp>
      <p:sp>
        <p:nvSpPr>
          <p:cNvPr id="616" name="Google Shape;616;g2c43d77b96f_0_560"/>
          <p:cNvSpPr/>
          <p:nvPr/>
        </p:nvSpPr>
        <p:spPr>
          <a:xfrm>
            <a:off x="6562487" y="11785600"/>
            <a:ext cx="3691800" cy="669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The Conjurer</a:t>
            </a:r>
            <a:endParaRPr b="0" i="0" sz="3200" u="none" cap="none" strike="noStrike">
              <a:solidFill>
                <a:schemeClr val="dk1"/>
              </a:solidFill>
              <a:latin typeface="Calibri"/>
              <a:ea typeface="Calibri"/>
              <a:cs typeface="Calibri"/>
              <a:sym typeface="Calibri"/>
            </a:endParaRPr>
          </a:p>
        </p:txBody>
      </p:sp>
      <p:sp>
        <p:nvSpPr>
          <p:cNvPr id="617" name="Google Shape;617;g2c43d77b96f_0_560"/>
          <p:cNvSpPr/>
          <p:nvPr/>
        </p:nvSpPr>
        <p:spPr>
          <a:xfrm>
            <a:off x="10618527" y="8839200"/>
            <a:ext cx="4166100" cy="3479700"/>
          </a:xfrm>
          <a:prstGeom prst="roundRect">
            <a:avLst>
              <a:gd fmla="val 157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18" name="Google Shape;618;g2c43d77b96f_0_560"/>
          <p:cNvPicPr preferRelativeResize="0"/>
          <p:nvPr/>
        </p:nvPicPr>
        <p:blipFill rotWithShape="1">
          <a:blip r:embed="rId7">
            <a:alphaModFix/>
          </a:blip>
          <a:srcRect b="0" l="0" r="0" t="0"/>
          <a:stretch/>
        </p:blipFill>
        <p:spPr>
          <a:xfrm>
            <a:off x="11685461" y="8839200"/>
            <a:ext cx="2032254" cy="2032000"/>
          </a:xfrm>
          <a:prstGeom prst="rect">
            <a:avLst/>
          </a:prstGeom>
          <a:noFill/>
          <a:ln>
            <a:noFill/>
          </a:ln>
        </p:spPr>
      </p:pic>
      <p:sp>
        <p:nvSpPr>
          <p:cNvPr id="619" name="Google Shape;619;g2c43d77b96f_0_560"/>
          <p:cNvSpPr/>
          <p:nvPr/>
        </p:nvSpPr>
        <p:spPr>
          <a:xfrm>
            <a:off x="10923365" y="11074400"/>
            <a:ext cx="3556500" cy="1244700"/>
          </a:xfrm>
          <a:prstGeom prst="roundRect">
            <a:avLst>
              <a:gd fmla="val 440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g2c43d77b96f_0_560"/>
          <p:cNvSpPr/>
          <p:nvPr/>
        </p:nvSpPr>
        <p:spPr>
          <a:xfrm>
            <a:off x="10847156" y="11074400"/>
            <a:ext cx="3708900" cy="762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ELVINA</a:t>
            </a:r>
            <a:endParaRPr b="0" i="0" sz="3600" u="none" cap="none" strike="noStrike">
              <a:solidFill>
                <a:schemeClr val="dk1"/>
              </a:solidFill>
              <a:latin typeface="Calibri"/>
              <a:ea typeface="Calibri"/>
              <a:cs typeface="Calibri"/>
              <a:sym typeface="Calibri"/>
            </a:endParaRPr>
          </a:p>
        </p:txBody>
      </p:sp>
      <p:sp>
        <p:nvSpPr>
          <p:cNvPr id="621" name="Google Shape;621;g2c43d77b96f_0_560"/>
          <p:cNvSpPr/>
          <p:nvPr/>
        </p:nvSpPr>
        <p:spPr>
          <a:xfrm>
            <a:off x="10855623" y="11785600"/>
            <a:ext cx="3691800" cy="669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The Oracle</a:t>
            </a:r>
            <a:endParaRPr b="0" i="0" sz="3200" u="none" cap="none" strike="noStrike">
              <a:solidFill>
                <a:schemeClr val="dk1"/>
              </a:solidFill>
              <a:latin typeface="Calibri"/>
              <a:ea typeface="Calibri"/>
              <a:cs typeface="Calibri"/>
              <a:sym typeface="Calibri"/>
            </a:endParaRPr>
          </a:p>
        </p:txBody>
      </p:sp>
      <p:sp>
        <p:nvSpPr>
          <p:cNvPr id="622" name="Google Shape;622;g2c43d77b96f_0_560"/>
          <p:cNvSpPr/>
          <p:nvPr/>
        </p:nvSpPr>
        <p:spPr>
          <a:xfrm>
            <a:off x="14911664" y="8839200"/>
            <a:ext cx="4166100" cy="3479700"/>
          </a:xfrm>
          <a:prstGeom prst="roundRect">
            <a:avLst>
              <a:gd fmla="val 157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23" name="Google Shape;623;g2c43d77b96f_0_560"/>
          <p:cNvPicPr preferRelativeResize="0"/>
          <p:nvPr/>
        </p:nvPicPr>
        <p:blipFill rotWithShape="1">
          <a:blip r:embed="rId8">
            <a:alphaModFix/>
          </a:blip>
          <a:srcRect b="0" l="0" r="0" t="0"/>
          <a:stretch/>
        </p:blipFill>
        <p:spPr>
          <a:xfrm>
            <a:off x="15978597" y="8839200"/>
            <a:ext cx="2032254" cy="2032000"/>
          </a:xfrm>
          <a:prstGeom prst="rect">
            <a:avLst/>
          </a:prstGeom>
          <a:noFill/>
          <a:ln>
            <a:noFill/>
          </a:ln>
        </p:spPr>
      </p:pic>
      <p:sp>
        <p:nvSpPr>
          <p:cNvPr id="624" name="Google Shape;624;g2c43d77b96f_0_560"/>
          <p:cNvSpPr/>
          <p:nvPr/>
        </p:nvSpPr>
        <p:spPr>
          <a:xfrm>
            <a:off x="15216502" y="11074400"/>
            <a:ext cx="3556500" cy="1244700"/>
          </a:xfrm>
          <a:prstGeom prst="roundRect">
            <a:avLst>
              <a:gd fmla="val 440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2c43d77b96f_0_560"/>
          <p:cNvSpPr/>
          <p:nvPr/>
        </p:nvSpPr>
        <p:spPr>
          <a:xfrm>
            <a:off x="15140292" y="11074400"/>
            <a:ext cx="3708900" cy="762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SERAPHINA</a:t>
            </a:r>
            <a:endParaRPr b="0" i="0" sz="3600" u="none" cap="none" strike="noStrike">
              <a:solidFill>
                <a:schemeClr val="dk1"/>
              </a:solidFill>
              <a:latin typeface="Calibri"/>
              <a:ea typeface="Calibri"/>
              <a:cs typeface="Calibri"/>
              <a:sym typeface="Calibri"/>
            </a:endParaRPr>
          </a:p>
        </p:txBody>
      </p:sp>
      <p:sp>
        <p:nvSpPr>
          <p:cNvPr id="626" name="Google Shape;626;g2c43d77b96f_0_560"/>
          <p:cNvSpPr/>
          <p:nvPr/>
        </p:nvSpPr>
        <p:spPr>
          <a:xfrm>
            <a:off x="15148760" y="11785600"/>
            <a:ext cx="3691800" cy="669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The Lightbringer</a:t>
            </a:r>
            <a:endParaRPr b="0" i="0" sz="3200" u="none" cap="none" strike="noStrike">
              <a:solidFill>
                <a:schemeClr val="dk1"/>
              </a:solidFill>
              <a:latin typeface="Calibri"/>
              <a:ea typeface="Calibri"/>
              <a:cs typeface="Calibri"/>
              <a:sym typeface="Calibri"/>
            </a:endParaRPr>
          </a:p>
        </p:txBody>
      </p:sp>
      <p:sp>
        <p:nvSpPr>
          <p:cNvPr id="627" name="Google Shape;627;g2c43d77b96f_0_560"/>
          <p:cNvSpPr/>
          <p:nvPr/>
        </p:nvSpPr>
        <p:spPr>
          <a:xfrm>
            <a:off x="19204800" y="8839200"/>
            <a:ext cx="4166100" cy="3479700"/>
          </a:xfrm>
          <a:prstGeom prst="roundRect">
            <a:avLst>
              <a:gd fmla="val 157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28" name="Google Shape;628;g2c43d77b96f_0_560"/>
          <p:cNvPicPr preferRelativeResize="0"/>
          <p:nvPr/>
        </p:nvPicPr>
        <p:blipFill rotWithShape="1">
          <a:blip r:embed="rId9">
            <a:alphaModFix/>
          </a:blip>
          <a:srcRect b="0" l="0" r="0" t="0"/>
          <a:stretch/>
        </p:blipFill>
        <p:spPr>
          <a:xfrm>
            <a:off x="20271734" y="8839200"/>
            <a:ext cx="2032254" cy="2032000"/>
          </a:xfrm>
          <a:prstGeom prst="rect">
            <a:avLst/>
          </a:prstGeom>
          <a:noFill/>
          <a:ln>
            <a:noFill/>
          </a:ln>
        </p:spPr>
      </p:pic>
      <p:sp>
        <p:nvSpPr>
          <p:cNvPr id="629" name="Google Shape;629;g2c43d77b96f_0_560"/>
          <p:cNvSpPr/>
          <p:nvPr/>
        </p:nvSpPr>
        <p:spPr>
          <a:xfrm>
            <a:off x="19509638" y="11074400"/>
            <a:ext cx="3556500" cy="1244700"/>
          </a:xfrm>
          <a:prstGeom prst="roundRect">
            <a:avLst>
              <a:gd fmla="val 440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2c43d77b96f_0_560"/>
          <p:cNvSpPr/>
          <p:nvPr/>
        </p:nvSpPr>
        <p:spPr>
          <a:xfrm>
            <a:off x="19433429" y="11074400"/>
            <a:ext cx="3708900" cy="762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KAELEN</a:t>
            </a:r>
            <a:endParaRPr b="0" i="0" sz="3600" u="none" cap="none" strike="noStrike">
              <a:solidFill>
                <a:schemeClr val="dk1"/>
              </a:solidFill>
              <a:latin typeface="Calibri"/>
              <a:ea typeface="Calibri"/>
              <a:cs typeface="Calibri"/>
              <a:sym typeface="Calibri"/>
            </a:endParaRPr>
          </a:p>
        </p:txBody>
      </p:sp>
      <p:sp>
        <p:nvSpPr>
          <p:cNvPr id="631" name="Google Shape;631;g2c43d77b96f_0_560"/>
          <p:cNvSpPr/>
          <p:nvPr/>
        </p:nvSpPr>
        <p:spPr>
          <a:xfrm>
            <a:off x="19441897" y="11785600"/>
            <a:ext cx="3691800" cy="669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The Sentinel</a:t>
            </a:r>
            <a:endParaRPr b="0" i="0" sz="3200" u="none" cap="none" strike="noStrike">
              <a:solidFill>
                <a:schemeClr val="dk1"/>
              </a:solidFill>
              <a:latin typeface="Calibri"/>
              <a:ea typeface="Calibri"/>
              <a:cs typeface="Calibri"/>
              <a:sym typeface="Calibri"/>
            </a:endParaRPr>
          </a:p>
        </p:txBody>
      </p:sp>
      <p:sp>
        <p:nvSpPr>
          <p:cNvPr id="632" name="Google Shape;632;g2c43d77b96f_0_560"/>
          <p:cNvSpPr/>
          <p:nvPr/>
        </p:nvSpPr>
        <p:spPr>
          <a:xfrm>
            <a:off x="4267733" y="4762500"/>
            <a:ext cx="4166100" cy="3479700"/>
          </a:xfrm>
          <a:prstGeom prst="roundRect">
            <a:avLst>
              <a:gd fmla="val 157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33" name="Google Shape;633;g2c43d77b96f_0_560"/>
          <p:cNvPicPr preferRelativeResize="0"/>
          <p:nvPr/>
        </p:nvPicPr>
        <p:blipFill rotWithShape="1">
          <a:blip r:embed="rId10">
            <a:alphaModFix/>
          </a:blip>
          <a:srcRect b="0" l="0" r="0" t="0"/>
          <a:stretch/>
        </p:blipFill>
        <p:spPr>
          <a:xfrm>
            <a:off x="5334667" y="4762500"/>
            <a:ext cx="2032254" cy="2032000"/>
          </a:xfrm>
          <a:prstGeom prst="rect">
            <a:avLst/>
          </a:prstGeom>
          <a:noFill/>
          <a:ln>
            <a:noFill/>
          </a:ln>
        </p:spPr>
      </p:pic>
      <p:sp>
        <p:nvSpPr>
          <p:cNvPr id="634" name="Google Shape;634;g2c43d77b96f_0_560"/>
          <p:cNvSpPr/>
          <p:nvPr/>
        </p:nvSpPr>
        <p:spPr>
          <a:xfrm>
            <a:off x="4572572" y="6997700"/>
            <a:ext cx="3556500" cy="1244700"/>
          </a:xfrm>
          <a:prstGeom prst="roundRect">
            <a:avLst>
              <a:gd fmla="val 440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g2c43d77b96f_0_560"/>
          <p:cNvSpPr/>
          <p:nvPr/>
        </p:nvSpPr>
        <p:spPr>
          <a:xfrm>
            <a:off x="4496362" y="6997700"/>
            <a:ext cx="3708900" cy="762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AURIELLE</a:t>
            </a:r>
            <a:endParaRPr b="0" i="0" sz="3600" u="none" cap="none" strike="noStrike">
              <a:solidFill>
                <a:schemeClr val="dk1"/>
              </a:solidFill>
              <a:latin typeface="Calibri"/>
              <a:ea typeface="Calibri"/>
              <a:cs typeface="Calibri"/>
              <a:sym typeface="Calibri"/>
            </a:endParaRPr>
          </a:p>
        </p:txBody>
      </p:sp>
      <p:sp>
        <p:nvSpPr>
          <p:cNvPr id="636" name="Google Shape;636;g2c43d77b96f_0_560"/>
          <p:cNvSpPr/>
          <p:nvPr/>
        </p:nvSpPr>
        <p:spPr>
          <a:xfrm>
            <a:off x="4504830" y="7708900"/>
            <a:ext cx="3691800" cy="669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The Priestess</a:t>
            </a:r>
            <a:endParaRPr b="0" i="0" sz="3200" u="none" cap="none" strike="noStrike">
              <a:solidFill>
                <a:schemeClr val="dk1"/>
              </a:solidFill>
              <a:latin typeface="Calibri"/>
              <a:ea typeface="Calibri"/>
              <a:cs typeface="Calibri"/>
              <a:sym typeface="Calibri"/>
            </a:endParaRPr>
          </a:p>
        </p:txBody>
      </p:sp>
      <p:sp>
        <p:nvSpPr>
          <p:cNvPr id="637" name="Google Shape;637;g2c43d77b96f_0_560"/>
          <p:cNvSpPr/>
          <p:nvPr/>
        </p:nvSpPr>
        <p:spPr>
          <a:xfrm>
            <a:off x="17121740" y="4762500"/>
            <a:ext cx="4166100" cy="3479700"/>
          </a:xfrm>
          <a:prstGeom prst="roundRect">
            <a:avLst>
              <a:gd fmla="val 157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38" name="Google Shape;638;g2c43d77b96f_0_560"/>
          <p:cNvPicPr preferRelativeResize="0"/>
          <p:nvPr/>
        </p:nvPicPr>
        <p:blipFill rotWithShape="1">
          <a:blip r:embed="rId11">
            <a:alphaModFix/>
          </a:blip>
          <a:srcRect b="0" l="0" r="0" t="0"/>
          <a:stretch/>
        </p:blipFill>
        <p:spPr>
          <a:xfrm>
            <a:off x="18188673" y="4762500"/>
            <a:ext cx="2032254" cy="2032000"/>
          </a:xfrm>
          <a:prstGeom prst="rect">
            <a:avLst/>
          </a:prstGeom>
          <a:noFill/>
          <a:ln>
            <a:noFill/>
          </a:ln>
        </p:spPr>
      </p:pic>
      <p:sp>
        <p:nvSpPr>
          <p:cNvPr id="639" name="Google Shape;639;g2c43d77b96f_0_560"/>
          <p:cNvSpPr/>
          <p:nvPr/>
        </p:nvSpPr>
        <p:spPr>
          <a:xfrm>
            <a:off x="17426578" y="6997700"/>
            <a:ext cx="3556500" cy="1244700"/>
          </a:xfrm>
          <a:prstGeom prst="roundRect">
            <a:avLst>
              <a:gd fmla="val 440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g2c43d77b96f_0_560"/>
          <p:cNvSpPr/>
          <p:nvPr/>
        </p:nvSpPr>
        <p:spPr>
          <a:xfrm>
            <a:off x="17350369" y="6997700"/>
            <a:ext cx="3708900" cy="762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DARIANA</a:t>
            </a:r>
            <a:endParaRPr b="0" i="0" sz="3600" u="none" cap="none" strike="noStrike">
              <a:solidFill>
                <a:schemeClr val="dk1"/>
              </a:solidFill>
              <a:latin typeface="Calibri"/>
              <a:ea typeface="Calibri"/>
              <a:cs typeface="Calibri"/>
              <a:sym typeface="Calibri"/>
            </a:endParaRPr>
          </a:p>
        </p:txBody>
      </p:sp>
      <p:sp>
        <p:nvSpPr>
          <p:cNvPr id="641" name="Google Shape;641;g2c43d77b96f_0_560"/>
          <p:cNvSpPr/>
          <p:nvPr/>
        </p:nvSpPr>
        <p:spPr>
          <a:xfrm>
            <a:off x="17358836" y="7708900"/>
            <a:ext cx="3691800" cy="669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The Shaman</a:t>
            </a:r>
            <a:endParaRPr b="0" i="0" sz="3200" u="none" cap="none" strike="noStrike">
              <a:solidFill>
                <a:schemeClr val="dk1"/>
              </a:solidFill>
              <a:latin typeface="Calibri"/>
              <a:ea typeface="Calibri"/>
              <a:cs typeface="Calibri"/>
              <a:sym typeface="Calibri"/>
            </a:endParaRPr>
          </a:p>
        </p:txBody>
      </p:sp>
      <p:sp>
        <p:nvSpPr>
          <p:cNvPr id="642" name="Google Shape;642;g2c43d77b96f_0_560"/>
          <p:cNvSpPr/>
          <p:nvPr/>
        </p:nvSpPr>
        <p:spPr>
          <a:xfrm>
            <a:off x="10618527" y="4762500"/>
            <a:ext cx="4166100" cy="3479700"/>
          </a:xfrm>
          <a:prstGeom prst="roundRect">
            <a:avLst>
              <a:gd fmla="val 157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43" name="Google Shape;643;g2c43d77b96f_0_560"/>
          <p:cNvPicPr preferRelativeResize="0"/>
          <p:nvPr/>
        </p:nvPicPr>
        <p:blipFill rotWithShape="1">
          <a:blip r:embed="rId12">
            <a:alphaModFix/>
          </a:blip>
          <a:srcRect b="0" l="0" r="0" t="0"/>
          <a:stretch/>
        </p:blipFill>
        <p:spPr>
          <a:xfrm>
            <a:off x="11685461" y="4762500"/>
            <a:ext cx="2032254" cy="2032000"/>
          </a:xfrm>
          <a:prstGeom prst="rect">
            <a:avLst/>
          </a:prstGeom>
          <a:noFill/>
          <a:ln>
            <a:noFill/>
          </a:ln>
        </p:spPr>
      </p:pic>
      <p:sp>
        <p:nvSpPr>
          <p:cNvPr id="644" name="Google Shape;644;g2c43d77b96f_0_560"/>
          <p:cNvSpPr/>
          <p:nvPr/>
        </p:nvSpPr>
        <p:spPr>
          <a:xfrm>
            <a:off x="10923365" y="6997700"/>
            <a:ext cx="3556500" cy="1244700"/>
          </a:xfrm>
          <a:prstGeom prst="roundRect">
            <a:avLst>
              <a:gd fmla="val 440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g2c43d77b96f_0_560"/>
          <p:cNvSpPr/>
          <p:nvPr/>
        </p:nvSpPr>
        <p:spPr>
          <a:xfrm>
            <a:off x="10847156" y="6997700"/>
            <a:ext cx="3708900" cy="762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THERONIS</a:t>
            </a:r>
            <a:endParaRPr b="0" i="0" sz="3600" u="none" cap="none" strike="noStrike">
              <a:solidFill>
                <a:schemeClr val="dk1"/>
              </a:solidFill>
              <a:latin typeface="Calibri"/>
              <a:ea typeface="Calibri"/>
              <a:cs typeface="Calibri"/>
              <a:sym typeface="Calibri"/>
            </a:endParaRPr>
          </a:p>
        </p:txBody>
      </p:sp>
      <p:sp>
        <p:nvSpPr>
          <p:cNvPr id="646" name="Google Shape;646;g2c43d77b96f_0_560"/>
          <p:cNvSpPr/>
          <p:nvPr/>
        </p:nvSpPr>
        <p:spPr>
          <a:xfrm>
            <a:off x="10855623" y="7708900"/>
            <a:ext cx="3691800" cy="669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The Warrior</a:t>
            </a:r>
            <a:endParaRPr b="0" i="0" sz="3200" u="none" cap="none" strike="noStrike">
              <a:solidFill>
                <a:schemeClr val="dk1"/>
              </a:solidFill>
              <a:latin typeface="Calibri"/>
              <a:ea typeface="Calibri"/>
              <a:cs typeface="Calibri"/>
              <a:sym typeface="Calibri"/>
            </a:endParaRPr>
          </a:p>
        </p:txBody>
      </p:sp>
      <p:pic>
        <p:nvPicPr>
          <p:cNvPr descr=" " id="647" name="Google Shape;647;g2c43d77b96f_0_560"/>
          <p:cNvPicPr preferRelativeResize="0"/>
          <p:nvPr/>
        </p:nvPicPr>
        <p:blipFill rotWithShape="1">
          <a:blip r:embed="rId13">
            <a:alphaModFix/>
          </a:blip>
          <a:srcRect b="0" l="0" r="0" t="0"/>
          <a:stretch/>
        </p:blipFill>
        <p:spPr>
          <a:xfrm>
            <a:off x="12688886" y="8140700"/>
            <a:ext cx="12702" cy="812800"/>
          </a:xfrm>
          <a:prstGeom prst="rect">
            <a:avLst/>
          </a:prstGeom>
          <a:noFill/>
          <a:ln>
            <a:noFill/>
          </a:ln>
        </p:spPr>
      </p:pic>
      <p:pic>
        <p:nvPicPr>
          <p:cNvPr descr=" " id="648" name="Google Shape;648;g2c43d77b96f_0_560"/>
          <p:cNvPicPr preferRelativeResize="0"/>
          <p:nvPr/>
        </p:nvPicPr>
        <p:blipFill rotWithShape="1">
          <a:blip r:embed="rId13">
            <a:alphaModFix/>
          </a:blip>
          <a:srcRect b="0" l="0" r="0" t="0"/>
          <a:stretch/>
        </p:blipFill>
        <p:spPr>
          <a:xfrm>
            <a:off x="12688886" y="3949700"/>
            <a:ext cx="12702" cy="812800"/>
          </a:xfrm>
          <a:prstGeom prst="rect">
            <a:avLst/>
          </a:prstGeom>
          <a:noFill/>
          <a:ln>
            <a:noFill/>
          </a:ln>
        </p:spPr>
      </p:pic>
      <p:pic>
        <p:nvPicPr>
          <p:cNvPr descr=" " id="649" name="Google Shape;649;g2c43d77b96f_0_560"/>
          <p:cNvPicPr preferRelativeResize="0"/>
          <p:nvPr/>
        </p:nvPicPr>
        <p:blipFill rotWithShape="1">
          <a:blip r:embed="rId14">
            <a:alphaModFix/>
          </a:blip>
          <a:srcRect b="0" l="0" r="0" t="0"/>
          <a:stretch/>
        </p:blipFill>
        <p:spPr>
          <a:xfrm>
            <a:off x="6349054" y="3937124"/>
            <a:ext cx="5882575" cy="825376"/>
          </a:xfrm>
          <a:prstGeom prst="rect">
            <a:avLst/>
          </a:prstGeom>
          <a:noFill/>
          <a:ln>
            <a:noFill/>
          </a:ln>
        </p:spPr>
      </p:pic>
      <p:pic>
        <p:nvPicPr>
          <p:cNvPr descr=" " id="650" name="Google Shape;650;g2c43d77b96f_0_560"/>
          <p:cNvPicPr preferRelativeResize="0"/>
          <p:nvPr/>
        </p:nvPicPr>
        <p:blipFill rotWithShape="1">
          <a:blip r:embed="rId15">
            <a:alphaModFix/>
          </a:blip>
          <a:srcRect b="0" l="0" r="0" t="0"/>
          <a:stretch/>
        </p:blipFill>
        <p:spPr>
          <a:xfrm>
            <a:off x="4110505" y="8027343"/>
            <a:ext cx="1960854" cy="811857"/>
          </a:xfrm>
          <a:prstGeom prst="rect">
            <a:avLst/>
          </a:prstGeom>
          <a:noFill/>
          <a:ln>
            <a:noFill/>
          </a:ln>
        </p:spPr>
      </p:pic>
      <p:pic>
        <p:nvPicPr>
          <p:cNvPr descr=" " id="651" name="Google Shape;651;g2c43d77b96f_0_560"/>
          <p:cNvPicPr preferRelativeResize="0"/>
          <p:nvPr/>
        </p:nvPicPr>
        <p:blipFill rotWithShape="1">
          <a:blip r:embed="rId15">
            <a:alphaModFix/>
          </a:blip>
          <a:srcRect b="0" l="0" r="0" t="0"/>
          <a:stretch/>
        </p:blipFill>
        <p:spPr>
          <a:xfrm>
            <a:off x="17053422" y="8027343"/>
            <a:ext cx="1960854" cy="811857"/>
          </a:xfrm>
          <a:prstGeom prst="rect">
            <a:avLst/>
          </a:prstGeom>
          <a:noFill/>
          <a:ln>
            <a:noFill/>
          </a:ln>
        </p:spPr>
      </p:pic>
      <p:pic>
        <p:nvPicPr>
          <p:cNvPr descr=" " id="652" name="Google Shape;652;g2c43d77b96f_0_560"/>
          <p:cNvPicPr preferRelativeResize="0"/>
          <p:nvPr/>
        </p:nvPicPr>
        <p:blipFill rotWithShape="1">
          <a:blip r:embed="rId16">
            <a:alphaModFix/>
          </a:blip>
          <a:srcRect b="0" l="0" r="0" t="0"/>
          <a:stretch/>
        </p:blipFill>
        <p:spPr>
          <a:xfrm>
            <a:off x="6452406" y="8027343"/>
            <a:ext cx="1960854" cy="811857"/>
          </a:xfrm>
          <a:prstGeom prst="rect">
            <a:avLst/>
          </a:prstGeom>
          <a:noFill/>
          <a:ln>
            <a:noFill/>
          </a:ln>
        </p:spPr>
      </p:pic>
      <p:pic>
        <p:nvPicPr>
          <p:cNvPr descr=" " id="653" name="Google Shape;653;g2c43d77b96f_0_560"/>
          <p:cNvPicPr preferRelativeResize="0"/>
          <p:nvPr/>
        </p:nvPicPr>
        <p:blipFill rotWithShape="1">
          <a:blip r:embed="rId16">
            <a:alphaModFix/>
          </a:blip>
          <a:srcRect b="0" l="0" r="0" t="0"/>
          <a:stretch/>
        </p:blipFill>
        <p:spPr>
          <a:xfrm>
            <a:off x="19395324" y="8027343"/>
            <a:ext cx="1960854" cy="811857"/>
          </a:xfrm>
          <a:prstGeom prst="rect">
            <a:avLst/>
          </a:prstGeom>
          <a:noFill/>
          <a:ln>
            <a:noFill/>
          </a:ln>
        </p:spPr>
      </p:pic>
      <p:pic>
        <p:nvPicPr>
          <p:cNvPr descr=" " id="654" name="Google Shape;654;g2c43d77b96f_0_560"/>
          <p:cNvPicPr preferRelativeResize="0"/>
          <p:nvPr/>
        </p:nvPicPr>
        <p:blipFill rotWithShape="1">
          <a:blip r:embed="rId17">
            <a:alphaModFix/>
          </a:blip>
          <a:srcRect b="0" l="0" r="0" t="0"/>
          <a:stretch/>
        </p:blipFill>
        <p:spPr>
          <a:xfrm>
            <a:off x="13323965" y="3937124"/>
            <a:ext cx="5882575" cy="825376"/>
          </a:xfrm>
          <a:prstGeom prst="rect">
            <a:avLst/>
          </a:prstGeom>
          <a:noFill/>
          <a:ln>
            <a:noFill/>
          </a:ln>
        </p:spPr>
      </p:pic>
      <p:sp>
        <p:nvSpPr>
          <p:cNvPr id="655" name="Google Shape;655;g2c43d77b96f_0_560"/>
          <p:cNvSpPr/>
          <p:nvPr/>
        </p:nvSpPr>
        <p:spPr>
          <a:xfrm>
            <a:off x="7747968" y="12801600"/>
            <a:ext cx="8163000" cy="669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3200"/>
              <a:buFont typeface="Red Hat Display"/>
              <a:buNone/>
            </a:pPr>
            <a:r>
              <a:rPr b="0" i="0" lang="en-US" sz="3200" u="none" cap="none" strike="noStrike">
                <a:solidFill>
                  <a:srgbClr val="000000"/>
                </a:solidFill>
                <a:latin typeface="Red Hat Display"/>
                <a:ea typeface="Red Hat Display"/>
                <a:cs typeface="Red Hat Display"/>
                <a:sym typeface="Red Hat Display"/>
              </a:rPr>
              <a:t>To download more editable chart, </a:t>
            </a:r>
            <a:r>
              <a:rPr b="0" i="0" lang="en-US" sz="3200" u="sng" cap="none" strike="noStrike">
                <a:solidFill>
                  <a:srgbClr val="000000"/>
                </a:solidFill>
                <a:latin typeface="Montserrat"/>
                <a:ea typeface="Montserrat"/>
                <a:cs typeface="Montserrat"/>
                <a:sym typeface="Montserrat"/>
                <a:hlinkClick r:id="rId18">
                  <a:extLst>
                    <a:ext uri="{A12FA001-AC4F-418D-AE19-62706E023703}">
                      <ahyp:hlinkClr val="tx"/>
                    </a:ext>
                  </a:extLst>
                </a:hlinkClick>
              </a:rPr>
              <a:t>click here</a:t>
            </a:r>
            <a:endParaRPr b="0" i="0" sz="3200" u="none" cap="none" strike="noStrike">
              <a:solidFill>
                <a:schemeClr val="dk1"/>
              </a:solidFill>
              <a:latin typeface="Calibri"/>
              <a:ea typeface="Calibri"/>
              <a:cs typeface="Calibri"/>
              <a:sym typeface="Calibri"/>
            </a:endParaRPr>
          </a:p>
        </p:txBody>
      </p:sp>
      <p:sp>
        <p:nvSpPr>
          <p:cNvPr id="656" name="Google Shape;656;g2c43d77b96f_0_560"/>
          <p:cNvSpPr/>
          <p:nvPr/>
        </p:nvSpPr>
        <p:spPr>
          <a:xfrm rot="-5400000">
            <a:off x="-4390594" y="5620917"/>
            <a:ext cx="10754100" cy="16848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Clr>
                <a:srgbClr val="007042"/>
              </a:buClr>
              <a:buSzPts val="8000"/>
              <a:buFont typeface="Red Hat Display Black"/>
              <a:buNone/>
            </a:pPr>
            <a:r>
              <a:rPr b="0" i="0" lang="en-US" sz="8000" u="none" cap="none" strike="noStrike">
                <a:solidFill>
                  <a:srgbClr val="007042"/>
                </a:solidFill>
                <a:latin typeface="Red Hat Display Black"/>
                <a:ea typeface="Red Hat Display Black"/>
                <a:cs typeface="Red Hat Display Black"/>
                <a:sym typeface="Red Hat Display Black"/>
              </a:rPr>
              <a:t>THE ORGANIZATION</a:t>
            </a:r>
            <a:endParaRPr b="0" i="0" sz="80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042"/>
        </a:solidFill>
      </p:bgPr>
    </p:bg>
    <p:spTree>
      <p:nvGrpSpPr>
        <p:cNvPr id="661" name="Shape 661"/>
        <p:cNvGrpSpPr/>
        <p:nvPr/>
      </p:nvGrpSpPr>
      <p:grpSpPr>
        <a:xfrm>
          <a:off x="0" y="0"/>
          <a:ext cx="0" cy="0"/>
          <a:chOff x="0" y="0"/>
          <a:chExt cx="0" cy="0"/>
        </a:xfrm>
      </p:grpSpPr>
      <p:sp>
        <p:nvSpPr>
          <p:cNvPr id="662" name="Google Shape;662;g2c43d77b96f_0_622"/>
          <p:cNvSpPr/>
          <p:nvPr/>
        </p:nvSpPr>
        <p:spPr>
          <a:xfrm>
            <a:off x="1981448" y="6743700"/>
            <a:ext cx="9259500" cy="9258300"/>
          </a:xfrm>
          <a:prstGeom prst="ellipse">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g2c43d77b96f_0_622"/>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64" name="Google Shape;664;g2c43d77b96f_0_622"/>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sp>
        <p:nvSpPr>
          <p:cNvPr id="665" name="Google Shape;665;g2c43d77b96f_0_622"/>
          <p:cNvSpPr/>
          <p:nvPr/>
        </p:nvSpPr>
        <p:spPr>
          <a:xfrm>
            <a:off x="12688886" y="3035300"/>
            <a:ext cx="9572700" cy="4377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8000"/>
              <a:buFont typeface="Red Hat Display Black"/>
              <a:buNone/>
            </a:pPr>
            <a:r>
              <a:rPr b="0" i="0" lang="en-US" sz="8000" u="none" cap="none" strike="noStrike">
                <a:solidFill>
                  <a:srgbClr val="FFFFFF"/>
                </a:solidFill>
                <a:latin typeface="Red Hat Display Black"/>
                <a:ea typeface="Red Hat Display Black"/>
                <a:cs typeface="Red Hat Display Black"/>
                <a:sym typeface="Red Hat Display Black"/>
              </a:rPr>
              <a:t>THANK YOU FOR CHOOSING EATEMP</a:t>
            </a:r>
            <a:endParaRPr b="0" i="0" sz="8000" u="none" cap="none" strike="noStrike">
              <a:solidFill>
                <a:schemeClr val="dk1"/>
              </a:solidFill>
              <a:latin typeface="Calibri"/>
              <a:ea typeface="Calibri"/>
              <a:cs typeface="Calibri"/>
              <a:sym typeface="Calibri"/>
            </a:endParaRPr>
          </a:p>
        </p:txBody>
      </p:sp>
      <p:sp>
        <p:nvSpPr>
          <p:cNvPr id="666" name="Google Shape;666;g2c43d77b96f_0_622"/>
          <p:cNvSpPr/>
          <p:nvPr/>
        </p:nvSpPr>
        <p:spPr>
          <a:xfrm>
            <a:off x="12688886" y="7467600"/>
            <a:ext cx="9369600" cy="384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Red Hat Display"/>
              <a:buNone/>
            </a:pPr>
            <a:r>
              <a:rPr b="0" i="0" lang="en-US" sz="3200" u="none" cap="none" strike="noStrike">
                <a:solidFill>
                  <a:srgbClr val="FFFFFF"/>
                </a:solidFill>
                <a:latin typeface="Red Hat Display"/>
                <a:ea typeface="Red Hat Display"/>
                <a:cs typeface="Red Hat Display"/>
                <a:sym typeface="Red Hat Display"/>
              </a:rPr>
              <a:t>We offer free and high-quality slides templates for your presentations. We appreciate you choosing us and hope our templates have been helpful. </a:t>
            </a:r>
            <a:endParaRPr b="0" i="0" sz="3200" u="none" cap="none" strike="noStrike">
              <a:solidFill>
                <a:schemeClr val="dk1"/>
              </a:solidFill>
              <a:latin typeface="Calibri"/>
              <a:ea typeface="Calibri"/>
              <a:cs typeface="Calibri"/>
              <a:sym typeface="Calibri"/>
            </a:endParaRPr>
          </a:p>
          <a:p>
            <a:pPr indent="0" lvl="0" marL="0" marR="0" rtl="0" algn="l">
              <a:spcBef>
                <a:spcPts val="4000"/>
              </a:spcBef>
              <a:spcAft>
                <a:spcPts val="0"/>
              </a:spcAft>
              <a:buClr>
                <a:srgbClr val="FFFFFF"/>
              </a:buClr>
              <a:buSzPts val="3200"/>
              <a:buFont typeface="Red Hat Display"/>
              <a:buNone/>
            </a:pPr>
            <a:r>
              <a:rPr b="0" i="0" lang="en-US" sz="3200" u="none" cap="none" strike="noStrike">
                <a:solidFill>
                  <a:srgbClr val="FFFFFF"/>
                </a:solidFill>
                <a:latin typeface="Red Hat Display"/>
                <a:ea typeface="Red Hat Display"/>
                <a:cs typeface="Red Hat Display"/>
                <a:sym typeface="Red Hat Display"/>
              </a:rPr>
              <a:t>As a new website, we rely on your support to grow, so please help us by sharing our site with your friends and colleagues. </a:t>
            </a:r>
            <a:endParaRPr b="0" i="0" sz="3200" u="none" cap="none" strike="noStrike">
              <a:solidFill>
                <a:schemeClr val="dk1"/>
              </a:solidFill>
              <a:latin typeface="Calibri"/>
              <a:ea typeface="Calibri"/>
              <a:cs typeface="Calibri"/>
              <a:sym typeface="Calibri"/>
            </a:endParaRPr>
          </a:p>
        </p:txBody>
      </p:sp>
      <p:sp>
        <p:nvSpPr>
          <p:cNvPr id="667" name="Google Shape;667;g2c43d77b96f_0_622"/>
          <p:cNvSpPr/>
          <p:nvPr/>
        </p:nvSpPr>
        <p:spPr>
          <a:xfrm rot="-5400000">
            <a:off x="22204446" y="8326937"/>
            <a:ext cx="3645300" cy="469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Credit | Image: </a:t>
            </a:r>
            <a:r>
              <a:rPr b="0" i="0" lang="en-US" sz="2400" u="sng" cap="none" strike="noStrike">
                <a:solidFill>
                  <a:srgbClr val="000000"/>
                </a:solidFill>
                <a:latin typeface="Inter"/>
                <a:ea typeface="Inter"/>
                <a:cs typeface="Inter"/>
                <a:sym typeface="Inter"/>
                <a:hlinkClick r:id="rId4">
                  <a:extLst>
                    <a:ext uri="{A12FA001-AC4F-418D-AE19-62706E023703}">
                      <ahyp:hlinkClr val="tx"/>
                    </a:ext>
                  </a:extLst>
                </a:hlinkClick>
              </a:rPr>
              <a:t>Unsplash</a:t>
            </a:r>
            <a:r>
              <a:rPr b="0" i="0" lang="en-US" sz="2400" u="none" cap="none" strike="noStrike">
                <a:solidFill>
                  <a:srgbClr val="000000"/>
                </a:solidFill>
                <a:latin typeface="Inter"/>
                <a:ea typeface="Inter"/>
                <a:cs typeface="Inter"/>
                <a:sym typeface="Inter"/>
              </a:rPr>
              <a:t> </a:t>
            </a:r>
            <a:endParaRPr b="0" i="0" sz="2400" u="none" cap="none" strike="noStrike">
              <a:solidFill>
                <a:schemeClr val="dk1"/>
              </a:solidFill>
              <a:latin typeface="Calibri"/>
              <a:ea typeface="Calibri"/>
              <a:cs typeface="Calibri"/>
              <a:sym typeface="Calibri"/>
            </a:endParaRPr>
          </a:p>
        </p:txBody>
      </p:sp>
      <p:pic>
        <p:nvPicPr>
          <p:cNvPr descr=" " id="668" name="Google Shape;668;g2c43d77b96f_0_622"/>
          <p:cNvPicPr preferRelativeResize="0"/>
          <p:nvPr/>
        </p:nvPicPr>
        <p:blipFill rotWithShape="1">
          <a:blip r:embed="rId5">
            <a:alphaModFix/>
          </a:blip>
          <a:srcRect b="0" l="0" r="0" t="0"/>
          <a:stretch/>
        </p:blipFill>
        <p:spPr>
          <a:xfrm>
            <a:off x="3785073" y="533400"/>
            <a:ext cx="6515914" cy="12649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9" name="Shape 39"/>
        <p:cNvGrpSpPr/>
        <p:nvPr/>
      </p:nvGrpSpPr>
      <p:grpSpPr>
        <a:xfrm>
          <a:off x="0" y="0"/>
          <a:ext cx="0" cy="0"/>
          <a:chOff x="0" y="0"/>
          <a:chExt cx="0" cy="0"/>
        </a:xfrm>
      </p:grpSpPr>
      <p:sp>
        <p:nvSpPr>
          <p:cNvPr id="40" name="Google Shape;40;g2c43d77b96f_0_22"/>
          <p:cNvSpPr/>
          <p:nvPr/>
        </p:nvSpPr>
        <p:spPr>
          <a:xfrm>
            <a:off x="7798775" y="9321800"/>
            <a:ext cx="8789400" cy="8788500"/>
          </a:xfrm>
          <a:prstGeom prst="ellipse">
            <a:avLst/>
          </a:prstGeom>
          <a:solidFill>
            <a:srgbClr val="007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g2c43d77b96f_0_22"/>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2" name="Google Shape;42;g2c43d77b96f_0_22"/>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sp>
        <p:nvSpPr>
          <p:cNvPr id="43" name="Google Shape;43;g2c43d77b96f_0_22"/>
          <p:cNvSpPr/>
          <p:nvPr/>
        </p:nvSpPr>
        <p:spPr>
          <a:xfrm>
            <a:off x="3404025" y="1320800"/>
            <a:ext cx="18133500" cy="2688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12800"/>
              <a:buFont typeface="Red Hat Display Black"/>
              <a:buNone/>
            </a:pPr>
            <a:r>
              <a:rPr b="0" i="0" lang="en-US" sz="12800" u="none" cap="none" strike="noStrike">
                <a:solidFill>
                  <a:srgbClr val="007042"/>
                </a:solidFill>
                <a:latin typeface="Red Hat Display Black"/>
                <a:ea typeface="Red Hat Display Black"/>
                <a:cs typeface="Red Hat Display Black"/>
                <a:sym typeface="Red Hat Display Black"/>
              </a:rPr>
              <a:t>TABLE OF CONTENTS</a:t>
            </a:r>
            <a:endParaRPr b="0" i="0" sz="12800" u="none" cap="none" strike="noStrike">
              <a:solidFill>
                <a:schemeClr val="dk1"/>
              </a:solidFill>
              <a:latin typeface="Calibri"/>
              <a:ea typeface="Calibri"/>
              <a:cs typeface="Calibri"/>
              <a:sym typeface="Calibri"/>
            </a:endParaRPr>
          </a:p>
        </p:txBody>
      </p:sp>
      <p:sp>
        <p:nvSpPr>
          <p:cNvPr id="44" name="Google Shape;44;g2c43d77b96f_0_22"/>
          <p:cNvSpPr/>
          <p:nvPr/>
        </p:nvSpPr>
        <p:spPr>
          <a:xfrm>
            <a:off x="0" y="4521200"/>
            <a:ext cx="7760700" cy="162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g2c43d77b96f_0_22"/>
          <p:cNvSpPr/>
          <p:nvPr/>
        </p:nvSpPr>
        <p:spPr>
          <a:xfrm>
            <a:off x="0" y="4610100"/>
            <a:ext cx="5931600" cy="14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g2c43d77b96f_0_22"/>
          <p:cNvSpPr/>
          <p:nvPr/>
        </p:nvSpPr>
        <p:spPr>
          <a:xfrm>
            <a:off x="-203225" y="4610100"/>
            <a:ext cx="6135000" cy="10161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INTRODUCTION</a:t>
            </a:r>
            <a:endParaRPr b="0" i="0" sz="4800" u="none" cap="none" strike="noStrike">
              <a:solidFill>
                <a:schemeClr val="dk1"/>
              </a:solidFill>
              <a:latin typeface="Calibri"/>
              <a:ea typeface="Calibri"/>
              <a:cs typeface="Calibri"/>
              <a:sym typeface="Calibri"/>
            </a:endParaRPr>
          </a:p>
        </p:txBody>
      </p:sp>
      <p:sp>
        <p:nvSpPr>
          <p:cNvPr id="47" name="Google Shape;47;g2c43d77b96f_0_22"/>
          <p:cNvSpPr/>
          <p:nvPr/>
        </p:nvSpPr>
        <p:spPr>
          <a:xfrm>
            <a:off x="-135484" y="5524500"/>
            <a:ext cx="6067200" cy="6690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The Extraordinary Realm</a:t>
            </a:r>
            <a:endParaRPr b="0" i="0" sz="3200" u="none" cap="none" strike="noStrike">
              <a:solidFill>
                <a:schemeClr val="dk1"/>
              </a:solidFill>
              <a:latin typeface="Calibri"/>
              <a:ea typeface="Calibri"/>
              <a:cs typeface="Calibri"/>
              <a:sym typeface="Calibri"/>
            </a:endParaRPr>
          </a:p>
        </p:txBody>
      </p:sp>
      <p:pic>
        <p:nvPicPr>
          <p:cNvPr descr=" " id="48" name="Google Shape;48;g2c43d77b96f_0_22"/>
          <p:cNvPicPr preferRelativeResize="0"/>
          <p:nvPr/>
        </p:nvPicPr>
        <p:blipFill rotWithShape="1">
          <a:blip r:embed="rId4">
            <a:alphaModFix/>
          </a:blip>
          <a:srcRect b="0" l="0" r="0" t="0"/>
          <a:stretch/>
        </p:blipFill>
        <p:spPr>
          <a:xfrm>
            <a:off x="6134867" y="4521200"/>
            <a:ext cx="1625803" cy="1625600"/>
          </a:xfrm>
          <a:prstGeom prst="rect">
            <a:avLst/>
          </a:prstGeom>
          <a:noFill/>
          <a:ln>
            <a:noFill/>
          </a:ln>
        </p:spPr>
      </p:pic>
      <p:sp>
        <p:nvSpPr>
          <p:cNvPr id="49" name="Google Shape;49;g2c43d77b96f_0_22"/>
          <p:cNvSpPr/>
          <p:nvPr/>
        </p:nvSpPr>
        <p:spPr>
          <a:xfrm>
            <a:off x="6134867" y="4521200"/>
            <a:ext cx="1625700" cy="1625700"/>
          </a:xfrm>
          <a:prstGeom prst="roundRect">
            <a:avLst>
              <a:gd fmla="val 781313" name="adj"/>
            </a:avLst>
          </a:prstGeom>
          <a:noFill/>
          <a:ln cap="flat" cmpd="sng" w="50800">
            <a:solidFill>
              <a:srgbClr val="0070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g2c43d77b96f_0_22"/>
          <p:cNvSpPr/>
          <p:nvPr/>
        </p:nvSpPr>
        <p:spPr>
          <a:xfrm>
            <a:off x="6515914" y="4826000"/>
            <a:ext cx="863700" cy="1016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07042"/>
              </a:buClr>
              <a:buSzPts val="4800"/>
              <a:buFont typeface="Red Hat Display Black"/>
              <a:buNone/>
            </a:pPr>
            <a:r>
              <a:rPr b="0" i="0" lang="en-US" sz="4800" u="none" cap="none" strike="noStrike">
                <a:solidFill>
                  <a:srgbClr val="007042"/>
                </a:solidFill>
                <a:latin typeface="Red Hat Display Black"/>
                <a:ea typeface="Red Hat Display Black"/>
                <a:cs typeface="Red Hat Display Black"/>
                <a:sym typeface="Red Hat Display Black"/>
              </a:rPr>
              <a:t>01</a:t>
            </a:r>
            <a:endParaRPr b="0" i="0" sz="4800" u="none" cap="none" strike="noStrike">
              <a:solidFill>
                <a:schemeClr val="dk1"/>
              </a:solidFill>
              <a:latin typeface="Calibri"/>
              <a:ea typeface="Calibri"/>
              <a:cs typeface="Calibri"/>
              <a:sym typeface="Calibri"/>
            </a:endParaRPr>
          </a:p>
        </p:txBody>
      </p:sp>
      <p:sp>
        <p:nvSpPr>
          <p:cNvPr id="51" name="Google Shape;51;g2c43d77b96f_0_22"/>
          <p:cNvSpPr/>
          <p:nvPr/>
        </p:nvSpPr>
        <p:spPr>
          <a:xfrm>
            <a:off x="16626378" y="4521200"/>
            <a:ext cx="7760700" cy="162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2" name="Google Shape;52;g2c43d77b96f_0_22"/>
          <p:cNvPicPr preferRelativeResize="0"/>
          <p:nvPr/>
        </p:nvPicPr>
        <p:blipFill rotWithShape="1">
          <a:blip r:embed="rId4">
            <a:alphaModFix/>
          </a:blip>
          <a:srcRect b="0" l="0" r="0" t="0"/>
          <a:stretch/>
        </p:blipFill>
        <p:spPr>
          <a:xfrm>
            <a:off x="16626378" y="4521200"/>
            <a:ext cx="1625803" cy="1625600"/>
          </a:xfrm>
          <a:prstGeom prst="rect">
            <a:avLst/>
          </a:prstGeom>
          <a:noFill/>
          <a:ln>
            <a:noFill/>
          </a:ln>
        </p:spPr>
      </p:pic>
      <p:sp>
        <p:nvSpPr>
          <p:cNvPr id="53" name="Google Shape;53;g2c43d77b96f_0_22"/>
          <p:cNvSpPr/>
          <p:nvPr/>
        </p:nvSpPr>
        <p:spPr>
          <a:xfrm>
            <a:off x="16626378" y="4521200"/>
            <a:ext cx="1625700" cy="1625700"/>
          </a:xfrm>
          <a:prstGeom prst="roundRect">
            <a:avLst>
              <a:gd fmla="val 781313" name="adj"/>
            </a:avLst>
          </a:prstGeom>
          <a:noFill/>
          <a:ln cap="flat" cmpd="sng" w="50800">
            <a:solidFill>
              <a:srgbClr val="0070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g2c43d77b96f_0_22"/>
          <p:cNvSpPr/>
          <p:nvPr/>
        </p:nvSpPr>
        <p:spPr>
          <a:xfrm>
            <a:off x="16950269" y="4826000"/>
            <a:ext cx="978000" cy="1016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07042"/>
              </a:buClr>
              <a:buSzPts val="4800"/>
              <a:buFont typeface="Red Hat Display Black"/>
              <a:buNone/>
            </a:pPr>
            <a:r>
              <a:rPr b="0" i="0" lang="en-US" sz="4800" u="none" cap="none" strike="noStrike">
                <a:solidFill>
                  <a:srgbClr val="007042"/>
                </a:solidFill>
                <a:latin typeface="Red Hat Display Black"/>
                <a:ea typeface="Red Hat Display Black"/>
                <a:cs typeface="Red Hat Display Black"/>
                <a:sym typeface="Red Hat Display Black"/>
              </a:rPr>
              <a:t>02</a:t>
            </a:r>
            <a:endParaRPr b="0" i="0" sz="4800" u="none" cap="none" strike="noStrike">
              <a:solidFill>
                <a:schemeClr val="dk1"/>
              </a:solidFill>
              <a:latin typeface="Calibri"/>
              <a:ea typeface="Calibri"/>
              <a:cs typeface="Calibri"/>
              <a:sym typeface="Calibri"/>
            </a:endParaRPr>
          </a:p>
        </p:txBody>
      </p:sp>
      <p:sp>
        <p:nvSpPr>
          <p:cNvPr id="55" name="Google Shape;55;g2c43d77b96f_0_22"/>
          <p:cNvSpPr/>
          <p:nvPr/>
        </p:nvSpPr>
        <p:spPr>
          <a:xfrm>
            <a:off x="18455407" y="4610100"/>
            <a:ext cx="5931600" cy="14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g2c43d77b96f_0_22"/>
          <p:cNvSpPr/>
          <p:nvPr/>
        </p:nvSpPr>
        <p:spPr>
          <a:xfrm>
            <a:off x="18455407" y="4610100"/>
            <a:ext cx="6135000" cy="101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ENCOUNTERS</a:t>
            </a:r>
            <a:endParaRPr b="0" i="0" sz="4800" u="none" cap="none" strike="noStrike">
              <a:solidFill>
                <a:schemeClr val="dk1"/>
              </a:solidFill>
              <a:latin typeface="Calibri"/>
              <a:ea typeface="Calibri"/>
              <a:cs typeface="Calibri"/>
              <a:sym typeface="Calibri"/>
            </a:endParaRPr>
          </a:p>
        </p:txBody>
      </p:sp>
      <p:sp>
        <p:nvSpPr>
          <p:cNvPr id="57" name="Google Shape;57;g2c43d77b96f_0_22"/>
          <p:cNvSpPr/>
          <p:nvPr/>
        </p:nvSpPr>
        <p:spPr>
          <a:xfrm>
            <a:off x="18455407" y="5524500"/>
            <a:ext cx="6067200" cy="669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Unicorn Sightings</a:t>
            </a:r>
            <a:endParaRPr b="0" i="0" sz="3200" u="none" cap="none" strike="noStrike">
              <a:solidFill>
                <a:schemeClr val="dk1"/>
              </a:solidFill>
              <a:latin typeface="Calibri"/>
              <a:ea typeface="Calibri"/>
              <a:cs typeface="Calibri"/>
              <a:sym typeface="Calibri"/>
            </a:endParaRPr>
          </a:p>
        </p:txBody>
      </p:sp>
      <p:sp>
        <p:nvSpPr>
          <p:cNvPr id="58" name="Google Shape;58;g2c43d77b96f_0_22"/>
          <p:cNvSpPr/>
          <p:nvPr/>
        </p:nvSpPr>
        <p:spPr>
          <a:xfrm>
            <a:off x="0" y="7505700"/>
            <a:ext cx="7760700" cy="162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g2c43d77b96f_0_22"/>
          <p:cNvSpPr/>
          <p:nvPr/>
        </p:nvSpPr>
        <p:spPr>
          <a:xfrm>
            <a:off x="0" y="7594600"/>
            <a:ext cx="5931600" cy="14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g2c43d77b96f_0_22"/>
          <p:cNvSpPr/>
          <p:nvPr/>
        </p:nvSpPr>
        <p:spPr>
          <a:xfrm>
            <a:off x="-203225" y="7594600"/>
            <a:ext cx="6135000" cy="10161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WONDERS</a:t>
            </a:r>
            <a:endParaRPr b="0" i="0" sz="4800" u="none" cap="none" strike="noStrike">
              <a:solidFill>
                <a:schemeClr val="dk1"/>
              </a:solidFill>
              <a:latin typeface="Calibri"/>
              <a:ea typeface="Calibri"/>
              <a:cs typeface="Calibri"/>
              <a:sym typeface="Calibri"/>
            </a:endParaRPr>
          </a:p>
        </p:txBody>
      </p:sp>
      <p:sp>
        <p:nvSpPr>
          <p:cNvPr id="61" name="Google Shape;61;g2c43d77b96f_0_22"/>
          <p:cNvSpPr/>
          <p:nvPr/>
        </p:nvSpPr>
        <p:spPr>
          <a:xfrm>
            <a:off x="-135484" y="8509000"/>
            <a:ext cx="6067200" cy="6690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Wishes Granted</a:t>
            </a:r>
            <a:endParaRPr b="0" i="0" sz="3200" u="none" cap="none" strike="noStrike">
              <a:solidFill>
                <a:schemeClr val="dk1"/>
              </a:solidFill>
              <a:latin typeface="Calibri"/>
              <a:ea typeface="Calibri"/>
              <a:cs typeface="Calibri"/>
              <a:sym typeface="Calibri"/>
            </a:endParaRPr>
          </a:p>
        </p:txBody>
      </p:sp>
      <p:pic>
        <p:nvPicPr>
          <p:cNvPr descr=" " id="62" name="Google Shape;62;g2c43d77b96f_0_22"/>
          <p:cNvPicPr preferRelativeResize="0"/>
          <p:nvPr/>
        </p:nvPicPr>
        <p:blipFill rotWithShape="1">
          <a:blip r:embed="rId4">
            <a:alphaModFix/>
          </a:blip>
          <a:srcRect b="0" l="0" r="0" t="0"/>
          <a:stretch/>
        </p:blipFill>
        <p:spPr>
          <a:xfrm>
            <a:off x="6134867" y="7505700"/>
            <a:ext cx="1625803" cy="1625600"/>
          </a:xfrm>
          <a:prstGeom prst="rect">
            <a:avLst/>
          </a:prstGeom>
          <a:noFill/>
          <a:ln>
            <a:noFill/>
          </a:ln>
        </p:spPr>
      </p:pic>
      <p:sp>
        <p:nvSpPr>
          <p:cNvPr id="63" name="Google Shape;63;g2c43d77b96f_0_22"/>
          <p:cNvSpPr/>
          <p:nvPr/>
        </p:nvSpPr>
        <p:spPr>
          <a:xfrm>
            <a:off x="6134867" y="7505700"/>
            <a:ext cx="1625700" cy="1625700"/>
          </a:xfrm>
          <a:prstGeom prst="roundRect">
            <a:avLst>
              <a:gd fmla="val 781313" name="adj"/>
            </a:avLst>
          </a:prstGeom>
          <a:noFill/>
          <a:ln cap="flat" cmpd="sng" w="50800">
            <a:solidFill>
              <a:srgbClr val="0070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g2c43d77b96f_0_22"/>
          <p:cNvSpPr/>
          <p:nvPr/>
        </p:nvSpPr>
        <p:spPr>
          <a:xfrm>
            <a:off x="6439705" y="7810500"/>
            <a:ext cx="1016100" cy="1016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07042"/>
              </a:buClr>
              <a:buSzPts val="4800"/>
              <a:buFont typeface="Red Hat Display Black"/>
              <a:buNone/>
            </a:pPr>
            <a:r>
              <a:rPr b="0" i="0" lang="en-US" sz="4800" u="none" cap="none" strike="noStrike">
                <a:solidFill>
                  <a:srgbClr val="007042"/>
                </a:solidFill>
                <a:latin typeface="Red Hat Display Black"/>
                <a:ea typeface="Red Hat Display Black"/>
                <a:cs typeface="Red Hat Display Black"/>
                <a:sym typeface="Red Hat Display Black"/>
              </a:rPr>
              <a:t>03</a:t>
            </a:r>
            <a:endParaRPr b="0" i="0" sz="4800" u="none" cap="none" strike="noStrike">
              <a:solidFill>
                <a:schemeClr val="dk1"/>
              </a:solidFill>
              <a:latin typeface="Calibri"/>
              <a:ea typeface="Calibri"/>
              <a:cs typeface="Calibri"/>
              <a:sym typeface="Calibri"/>
            </a:endParaRPr>
          </a:p>
        </p:txBody>
      </p:sp>
      <p:sp>
        <p:nvSpPr>
          <p:cNvPr id="65" name="Google Shape;65;g2c43d77b96f_0_22"/>
          <p:cNvSpPr/>
          <p:nvPr/>
        </p:nvSpPr>
        <p:spPr>
          <a:xfrm>
            <a:off x="16626378" y="7505700"/>
            <a:ext cx="7760700" cy="162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6" name="Google Shape;66;g2c43d77b96f_0_22"/>
          <p:cNvPicPr preferRelativeResize="0"/>
          <p:nvPr/>
        </p:nvPicPr>
        <p:blipFill rotWithShape="1">
          <a:blip r:embed="rId4">
            <a:alphaModFix/>
          </a:blip>
          <a:srcRect b="0" l="0" r="0" t="0"/>
          <a:stretch/>
        </p:blipFill>
        <p:spPr>
          <a:xfrm>
            <a:off x="16626378" y="7505700"/>
            <a:ext cx="1625803" cy="1625600"/>
          </a:xfrm>
          <a:prstGeom prst="rect">
            <a:avLst/>
          </a:prstGeom>
          <a:noFill/>
          <a:ln>
            <a:noFill/>
          </a:ln>
        </p:spPr>
      </p:pic>
      <p:sp>
        <p:nvSpPr>
          <p:cNvPr id="67" name="Google Shape;67;g2c43d77b96f_0_22"/>
          <p:cNvSpPr/>
          <p:nvPr/>
        </p:nvSpPr>
        <p:spPr>
          <a:xfrm>
            <a:off x="16626378" y="7505700"/>
            <a:ext cx="1625700" cy="1625700"/>
          </a:xfrm>
          <a:prstGeom prst="roundRect">
            <a:avLst>
              <a:gd fmla="val 781313" name="adj"/>
            </a:avLst>
          </a:prstGeom>
          <a:noFill/>
          <a:ln cap="flat" cmpd="sng" w="50800">
            <a:solidFill>
              <a:srgbClr val="0070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g2c43d77b96f_0_22"/>
          <p:cNvSpPr/>
          <p:nvPr/>
        </p:nvSpPr>
        <p:spPr>
          <a:xfrm>
            <a:off x="16912164" y="7810500"/>
            <a:ext cx="1054200" cy="1016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07042"/>
              </a:buClr>
              <a:buSzPts val="4800"/>
              <a:buFont typeface="Red Hat Display Black"/>
              <a:buNone/>
            </a:pPr>
            <a:r>
              <a:rPr b="0" i="0" lang="en-US" sz="4800" u="none" cap="none" strike="noStrike">
                <a:solidFill>
                  <a:srgbClr val="007042"/>
                </a:solidFill>
                <a:latin typeface="Red Hat Display Black"/>
                <a:ea typeface="Red Hat Display Black"/>
                <a:cs typeface="Red Hat Display Black"/>
                <a:sym typeface="Red Hat Display Black"/>
              </a:rPr>
              <a:t>04</a:t>
            </a:r>
            <a:endParaRPr b="0" i="0" sz="4800" u="none" cap="none" strike="noStrike">
              <a:solidFill>
                <a:schemeClr val="dk1"/>
              </a:solidFill>
              <a:latin typeface="Calibri"/>
              <a:ea typeface="Calibri"/>
              <a:cs typeface="Calibri"/>
              <a:sym typeface="Calibri"/>
            </a:endParaRPr>
          </a:p>
        </p:txBody>
      </p:sp>
      <p:sp>
        <p:nvSpPr>
          <p:cNvPr id="69" name="Google Shape;69;g2c43d77b96f_0_22"/>
          <p:cNvSpPr/>
          <p:nvPr/>
        </p:nvSpPr>
        <p:spPr>
          <a:xfrm>
            <a:off x="18455407" y="7594600"/>
            <a:ext cx="5931600" cy="14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g2c43d77b96f_0_22"/>
          <p:cNvSpPr/>
          <p:nvPr/>
        </p:nvSpPr>
        <p:spPr>
          <a:xfrm>
            <a:off x="18455407" y="7594600"/>
            <a:ext cx="6135000" cy="101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MAGIC</a:t>
            </a:r>
            <a:endParaRPr b="0" i="0" sz="4800" u="none" cap="none" strike="noStrike">
              <a:solidFill>
                <a:schemeClr val="dk1"/>
              </a:solidFill>
              <a:latin typeface="Calibri"/>
              <a:ea typeface="Calibri"/>
              <a:cs typeface="Calibri"/>
              <a:sym typeface="Calibri"/>
            </a:endParaRPr>
          </a:p>
        </p:txBody>
      </p:sp>
      <p:sp>
        <p:nvSpPr>
          <p:cNvPr id="71" name="Google Shape;71;g2c43d77b96f_0_22"/>
          <p:cNvSpPr/>
          <p:nvPr/>
        </p:nvSpPr>
        <p:spPr>
          <a:xfrm>
            <a:off x="18455407" y="8509000"/>
            <a:ext cx="6067200" cy="669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Spellcasting</a:t>
            </a:r>
            <a:endParaRPr b="0" i="0" sz="3200" u="none" cap="none" strike="noStrike">
              <a:solidFill>
                <a:schemeClr val="dk1"/>
              </a:solidFill>
              <a:latin typeface="Calibri"/>
              <a:ea typeface="Calibri"/>
              <a:cs typeface="Calibri"/>
              <a:sym typeface="Calibri"/>
            </a:endParaRPr>
          </a:p>
        </p:txBody>
      </p:sp>
      <p:sp>
        <p:nvSpPr>
          <p:cNvPr id="72" name="Google Shape;72;g2c43d77b96f_0_22"/>
          <p:cNvSpPr/>
          <p:nvPr/>
        </p:nvSpPr>
        <p:spPr>
          <a:xfrm>
            <a:off x="0" y="10490200"/>
            <a:ext cx="7760700" cy="162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2c43d77b96f_0_22"/>
          <p:cNvSpPr/>
          <p:nvPr/>
        </p:nvSpPr>
        <p:spPr>
          <a:xfrm>
            <a:off x="0" y="10579100"/>
            <a:ext cx="5931600" cy="14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g2c43d77b96f_0_22"/>
          <p:cNvSpPr/>
          <p:nvPr/>
        </p:nvSpPr>
        <p:spPr>
          <a:xfrm>
            <a:off x="-203225" y="10579100"/>
            <a:ext cx="6135000" cy="10161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ADVENTURE</a:t>
            </a:r>
            <a:endParaRPr b="0" i="0" sz="4800" u="none" cap="none" strike="noStrike">
              <a:solidFill>
                <a:schemeClr val="dk1"/>
              </a:solidFill>
              <a:latin typeface="Calibri"/>
              <a:ea typeface="Calibri"/>
              <a:cs typeface="Calibri"/>
              <a:sym typeface="Calibri"/>
            </a:endParaRPr>
          </a:p>
        </p:txBody>
      </p:sp>
      <p:sp>
        <p:nvSpPr>
          <p:cNvPr id="75" name="Google Shape;75;g2c43d77b96f_0_22"/>
          <p:cNvSpPr/>
          <p:nvPr/>
        </p:nvSpPr>
        <p:spPr>
          <a:xfrm>
            <a:off x="-135484" y="11493500"/>
            <a:ext cx="6067200" cy="6690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Happily Ever After</a:t>
            </a:r>
            <a:endParaRPr b="0" i="0" sz="3200" u="none" cap="none" strike="noStrike">
              <a:solidFill>
                <a:schemeClr val="dk1"/>
              </a:solidFill>
              <a:latin typeface="Calibri"/>
              <a:ea typeface="Calibri"/>
              <a:cs typeface="Calibri"/>
              <a:sym typeface="Calibri"/>
            </a:endParaRPr>
          </a:p>
        </p:txBody>
      </p:sp>
      <p:pic>
        <p:nvPicPr>
          <p:cNvPr descr=" " id="76" name="Google Shape;76;g2c43d77b96f_0_22"/>
          <p:cNvPicPr preferRelativeResize="0"/>
          <p:nvPr/>
        </p:nvPicPr>
        <p:blipFill rotWithShape="1">
          <a:blip r:embed="rId4">
            <a:alphaModFix/>
          </a:blip>
          <a:srcRect b="0" l="0" r="0" t="0"/>
          <a:stretch/>
        </p:blipFill>
        <p:spPr>
          <a:xfrm>
            <a:off x="6134867" y="10490200"/>
            <a:ext cx="1625803" cy="1625600"/>
          </a:xfrm>
          <a:prstGeom prst="rect">
            <a:avLst/>
          </a:prstGeom>
          <a:noFill/>
          <a:ln>
            <a:noFill/>
          </a:ln>
        </p:spPr>
      </p:pic>
      <p:sp>
        <p:nvSpPr>
          <p:cNvPr id="77" name="Google Shape;77;g2c43d77b96f_0_22"/>
          <p:cNvSpPr/>
          <p:nvPr/>
        </p:nvSpPr>
        <p:spPr>
          <a:xfrm>
            <a:off x="6134867" y="10490200"/>
            <a:ext cx="1625700" cy="1625700"/>
          </a:xfrm>
          <a:prstGeom prst="roundRect">
            <a:avLst>
              <a:gd fmla="val 781313" name="adj"/>
            </a:avLst>
          </a:prstGeom>
          <a:noFill/>
          <a:ln cap="flat" cmpd="sng" w="50800">
            <a:solidFill>
              <a:srgbClr val="0070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2c43d77b96f_0_22"/>
          <p:cNvSpPr/>
          <p:nvPr/>
        </p:nvSpPr>
        <p:spPr>
          <a:xfrm>
            <a:off x="6446056" y="10795000"/>
            <a:ext cx="1003500" cy="1016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07042"/>
              </a:buClr>
              <a:buSzPts val="4800"/>
              <a:buFont typeface="Red Hat Display Black"/>
              <a:buNone/>
            </a:pPr>
            <a:r>
              <a:rPr b="0" i="0" lang="en-US" sz="4800" u="none" cap="none" strike="noStrike">
                <a:solidFill>
                  <a:srgbClr val="007042"/>
                </a:solidFill>
                <a:latin typeface="Red Hat Display Black"/>
                <a:ea typeface="Red Hat Display Black"/>
                <a:cs typeface="Red Hat Display Black"/>
                <a:sym typeface="Red Hat Display Black"/>
              </a:rPr>
              <a:t>05</a:t>
            </a:r>
            <a:endParaRPr b="0" i="0" sz="4800" u="none" cap="none" strike="noStrike">
              <a:solidFill>
                <a:schemeClr val="dk1"/>
              </a:solidFill>
              <a:latin typeface="Calibri"/>
              <a:ea typeface="Calibri"/>
              <a:cs typeface="Calibri"/>
              <a:sym typeface="Calibri"/>
            </a:endParaRPr>
          </a:p>
        </p:txBody>
      </p:sp>
      <p:sp>
        <p:nvSpPr>
          <p:cNvPr id="79" name="Google Shape;79;g2c43d77b96f_0_22"/>
          <p:cNvSpPr/>
          <p:nvPr/>
        </p:nvSpPr>
        <p:spPr>
          <a:xfrm>
            <a:off x="16626378" y="10490200"/>
            <a:ext cx="7760700" cy="162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80" name="Google Shape;80;g2c43d77b96f_0_22"/>
          <p:cNvPicPr preferRelativeResize="0"/>
          <p:nvPr/>
        </p:nvPicPr>
        <p:blipFill rotWithShape="1">
          <a:blip r:embed="rId4">
            <a:alphaModFix/>
          </a:blip>
          <a:srcRect b="0" l="0" r="0" t="0"/>
          <a:stretch/>
        </p:blipFill>
        <p:spPr>
          <a:xfrm>
            <a:off x="16626378" y="10490200"/>
            <a:ext cx="1625803" cy="1625600"/>
          </a:xfrm>
          <a:prstGeom prst="rect">
            <a:avLst/>
          </a:prstGeom>
          <a:noFill/>
          <a:ln>
            <a:noFill/>
          </a:ln>
        </p:spPr>
      </p:pic>
      <p:sp>
        <p:nvSpPr>
          <p:cNvPr id="81" name="Google Shape;81;g2c43d77b96f_0_22"/>
          <p:cNvSpPr/>
          <p:nvPr/>
        </p:nvSpPr>
        <p:spPr>
          <a:xfrm>
            <a:off x="16626378" y="10490200"/>
            <a:ext cx="1625700" cy="1625700"/>
          </a:xfrm>
          <a:prstGeom prst="roundRect">
            <a:avLst>
              <a:gd fmla="val 781313" name="adj"/>
            </a:avLst>
          </a:prstGeom>
          <a:noFill/>
          <a:ln cap="flat" cmpd="sng" w="50800">
            <a:solidFill>
              <a:srgbClr val="0070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2c43d77b96f_0_22"/>
          <p:cNvSpPr/>
          <p:nvPr/>
        </p:nvSpPr>
        <p:spPr>
          <a:xfrm>
            <a:off x="16924865" y="10795000"/>
            <a:ext cx="1028700" cy="1016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07042"/>
              </a:buClr>
              <a:buSzPts val="4800"/>
              <a:buFont typeface="Red Hat Display Black"/>
              <a:buNone/>
            </a:pPr>
            <a:r>
              <a:rPr b="0" i="0" lang="en-US" sz="4800" u="none" cap="none" strike="noStrike">
                <a:solidFill>
                  <a:srgbClr val="007042"/>
                </a:solidFill>
                <a:latin typeface="Red Hat Display Black"/>
                <a:ea typeface="Red Hat Display Black"/>
                <a:cs typeface="Red Hat Display Black"/>
                <a:sym typeface="Red Hat Display Black"/>
              </a:rPr>
              <a:t>06</a:t>
            </a:r>
            <a:endParaRPr b="0" i="0" sz="4800" u="none" cap="none" strike="noStrike">
              <a:solidFill>
                <a:schemeClr val="dk1"/>
              </a:solidFill>
              <a:latin typeface="Calibri"/>
              <a:ea typeface="Calibri"/>
              <a:cs typeface="Calibri"/>
              <a:sym typeface="Calibri"/>
            </a:endParaRPr>
          </a:p>
        </p:txBody>
      </p:sp>
      <p:sp>
        <p:nvSpPr>
          <p:cNvPr id="83" name="Google Shape;83;g2c43d77b96f_0_22"/>
          <p:cNvSpPr/>
          <p:nvPr/>
        </p:nvSpPr>
        <p:spPr>
          <a:xfrm>
            <a:off x="18455407" y="10579100"/>
            <a:ext cx="5931600" cy="14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g2c43d77b96f_0_22"/>
          <p:cNvSpPr/>
          <p:nvPr/>
        </p:nvSpPr>
        <p:spPr>
          <a:xfrm>
            <a:off x="18455407" y="10579100"/>
            <a:ext cx="6135000" cy="101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CONCLUSION</a:t>
            </a:r>
            <a:endParaRPr b="0" i="0" sz="4800" u="none" cap="none" strike="noStrike">
              <a:solidFill>
                <a:schemeClr val="dk1"/>
              </a:solidFill>
              <a:latin typeface="Calibri"/>
              <a:ea typeface="Calibri"/>
              <a:cs typeface="Calibri"/>
              <a:sym typeface="Calibri"/>
            </a:endParaRPr>
          </a:p>
        </p:txBody>
      </p:sp>
      <p:sp>
        <p:nvSpPr>
          <p:cNvPr id="85" name="Google Shape;85;g2c43d77b96f_0_22"/>
          <p:cNvSpPr/>
          <p:nvPr/>
        </p:nvSpPr>
        <p:spPr>
          <a:xfrm>
            <a:off x="18455407" y="11493500"/>
            <a:ext cx="6067200" cy="669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Embrace the Fantasy</a:t>
            </a:r>
            <a:endParaRPr b="0" i="0" sz="3200" u="none" cap="none" strike="noStrike">
              <a:solidFill>
                <a:schemeClr val="dk1"/>
              </a:solidFill>
              <a:latin typeface="Calibri"/>
              <a:ea typeface="Calibri"/>
              <a:cs typeface="Calibri"/>
              <a:sym typeface="Calibri"/>
            </a:endParaRPr>
          </a:p>
        </p:txBody>
      </p:sp>
      <p:pic>
        <p:nvPicPr>
          <p:cNvPr descr=" " id="86" name="Google Shape;86;g2c43d77b96f_0_22"/>
          <p:cNvPicPr preferRelativeResize="0"/>
          <p:nvPr/>
        </p:nvPicPr>
        <p:blipFill rotWithShape="1">
          <a:blip r:embed="rId5">
            <a:alphaModFix/>
          </a:blip>
          <a:srcRect b="0" l="0" r="0" t="0"/>
          <a:stretch/>
        </p:blipFill>
        <p:spPr>
          <a:xfrm>
            <a:off x="9335667" y="3327400"/>
            <a:ext cx="5728416" cy="9982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91" name="Shape 91"/>
        <p:cNvGrpSpPr/>
        <p:nvPr/>
      </p:nvGrpSpPr>
      <p:grpSpPr>
        <a:xfrm>
          <a:off x="0" y="0"/>
          <a:ext cx="0" cy="0"/>
          <a:chOff x="0" y="0"/>
          <a:chExt cx="0" cy="0"/>
        </a:xfrm>
      </p:grpSpPr>
      <p:sp>
        <p:nvSpPr>
          <p:cNvPr id="92" name="Google Shape;92;g2c43d77b96f_0_73"/>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93" name="Google Shape;93;g2c43d77b96f_0_73"/>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sp>
        <p:nvSpPr>
          <p:cNvPr id="94" name="Google Shape;94;g2c43d77b96f_0_73"/>
          <p:cNvSpPr/>
          <p:nvPr/>
        </p:nvSpPr>
        <p:spPr>
          <a:xfrm>
            <a:off x="2959470" y="2743200"/>
            <a:ext cx="19581600" cy="1684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7042"/>
              </a:buClr>
              <a:buSzPts val="8000"/>
              <a:buFont typeface="Red Hat Display Black"/>
              <a:buNone/>
            </a:pPr>
            <a:r>
              <a:rPr b="0" i="0" lang="en-US" sz="8000" u="none" cap="none" strike="noStrike">
                <a:solidFill>
                  <a:srgbClr val="007042"/>
                </a:solidFill>
                <a:latin typeface="Red Hat Display Black"/>
                <a:ea typeface="Red Hat Display Black"/>
                <a:cs typeface="Red Hat Display Black"/>
                <a:sym typeface="Red Hat Display Black"/>
              </a:rPr>
              <a:t>THE REALM OF THE EXTRAORDINARY</a:t>
            </a:r>
            <a:endParaRPr b="0" i="0" sz="8000" u="none" cap="none" strike="noStrike">
              <a:solidFill>
                <a:schemeClr val="dk1"/>
              </a:solidFill>
              <a:latin typeface="Calibri"/>
              <a:ea typeface="Calibri"/>
              <a:cs typeface="Calibri"/>
              <a:sym typeface="Calibri"/>
            </a:endParaRPr>
          </a:p>
        </p:txBody>
      </p:sp>
      <p:sp>
        <p:nvSpPr>
          <p:cNvPr id="95" name="Google Shape;95;g2c43d77b96f_0_73"/>
          <p:cNvSpPr/>
          <p:nvPr/>
        </p:nvSpPr>
        <p:spPr>
          <a:xfrm>
            <a:off x="2959470" y="4737100"/>
            <a:ext cx="8861400" cy="4936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Welcome to the Fantasy World, a realm of wonder and enchantment where anything is possible. Here, dragons breathe fire, unicorns prance through meadows, and rainbows shine brightly. This world is a place where wishes come true, where potions can be cursed and spells are cast. It's a place of treasure and adventure, where the impossible becomes possible. But the greatest treasure of all is the one that lies within. </a:t>
            </a:r>
            <a:endParaRPr b="0" i="0" sz="3200" u="none" cap="none" strike="noStrike">
              <a:solidFill>
                <a:schemeClr val="dk1"/>
              </a:solidFill>
              <a:latin typeface="Calibri"/>
              <a:ea typeface="Calibri"/>
              <a:cs typeface="Calibri"/>
              <a:sym typeface="Calibri"/>
            </a:endParaRPr>
          </a:p>
        </p:txBody>
      </p:sp>
      <p:sp>
        <p:nvSpPr>
          <p:cNvPr id="96" name="Google Shape;96;g2c43d77b96f_0_73"/>
          <p:cNvSpPr/>
          <p:nvPr/>
        </p:nvSpPr>
        <p:spPr>
          <a:xfrm>
            <a:off x="12701588" y="4737100"/>
            <a:ext cx="8861400" cy="4936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The world of fantasy is a reflection of our deepest desires, our fondest dreams, and our wildest imaginations. It's a place where we can let go of the constraints of reality and explore the boundless possibilities of the human mind. In this introduction, we will delve into the mysteries of this realm, uncovering the magic and wonder that lies within. So come with us and let's embark on a journey through the Fantasy World.</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01" name="Shape 101"/>
        <p:cNvGrpSpPr/>
        <p:nvPr/>
      </p:nvGrpSpPr>
      <p:grpSpPr>
        <a:xfrm>
          <a:off x="0" y="0"/>
          <a:ext cx="0" cy="0"/>
          <a:chOff x="0" y="0"/>
          <a:chExt cx="0" cy="0"/>
        </a:xfrm>
      </p:grpSpPr>
      <p:sp>
        <p:nvSpPr>
          <p:cNvPr id="102" name="Google Shape;102;g2c43d77b96f_0_82"/>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03" name="Google Shape;103;g2c43d77b96f_0_82"/>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pic>
        <p:nvPicPr>
          <p:cNvPr descr=" " id="104" name="Google Shape;104;g2c43d77b96f_0_82"/>
          <p:cNvPicPr preferRelativeResize="0"/>
          <p:nvPr/>
        </p:nvPicPr>
        <p:blipFill rotWithShape="1">
          <a:blip r:embed="rId4">
            <a:alphaModFix/>
          </a:blip>
          <a:srcRect b="0" l="0" r="0" t="0"/>
          <a:stretch/>
        </p:blipFill>
        <p:spPr>
          <a:xfrm>
            <a:off x="0" y="0"/>
            <a:ext cx="24387048" cy="8305800"/>
          </a:xfrm>
          <a:prstGeom prst="rect">
            <a:avLst/>
          </a:prstGeom>
          <a:noFill/>
          <a:ln>
            <a:noFill/>
          </a:ln>
        </p:spPr>
      </p:pic>
      <p:sp>
        <p:nvSpPr>
          <p:cNvPr id="105" name="Google Shape;105;g2c43d77b96f_0_82"/>
          <p:cNvSpPr/>
          <p:nvPr/>
        </p:nvSpPr>
        <p:spPr>
          <a:xfrm>
            <a:off x="1816327" y="9499600"/>
            <a:ext cx="9907200" cy="26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06" name="Google Shape;106;g2c43d77b96f_0_82"/>
          <p:cNvPicPr preferRelativeResize="0"/>
          <p:nvPr/>
        </p:nvPicPr>
        <p:blipFill rotWithShape="1">
          <a:blip r:embed="rId5">
            <a:alphaModFix/>
          </a:blip>
          <a:srcRect b="0" l="0" r="0" t="0"/>
          <a:stretch/>
        </p:blipFill>
        <p:spPr>
          <a:xfrm>
            <a:off x="1816327" y="9994900"/>
            <a:ext cx="1625679" cy="1625600"/>
          </a:xfrm>
          <a:prstGeom prst="rect">
            <a:avLst/>
          </a:prstGeom>
          <a:noFill/>
          <a:ln>
            <a:noFill/>
          </a:ln>
        </p:spPr>
      </p:pic>
      <p:sp>
        <p:nvSpPr>
          <p:cNvPr id="107" name="Google Shape;107;g2c43d77b96f_0_82"/>
          <p:cNvSpPr/>
          <p:nvPr/>
        </p:nvSpPr>
        <p:spPr>
          <a:xfrm>
            <a:off x="3848457" y="9499600"/>
            <a:ext cx="7875000" cy="26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2c43d77b96f_0_82"/>
          <p:cNvSpPr/>
          <p:nvPr/>
        </p:nvSpPr>
        <p:spPr>
          <a:xfrm>
            <a:off x="3848457" y="9499600"/>
            <a:ext cx="8078400" cy="101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UNICORN SIGHTINGS</a:t>
            </a:r>
            <a:endParaRPr b="0" i="0" sz="4800" u="none" cap="none" strike="noStrike">
              <a:solidFill>
                <a:schemeClr val="dk1"/>
              </a:solidFill>
              <a:latin typeface="Calibri"/>
              <a:ea typeface="Calibri"/>
              <a:cs typeface="Calibri"/>
              <a:sym typeface="Calibri"/>
            </a:endParaRPr>
          </a:p>
        </p:txBody>
      </p:sp>
      <p:sp>
        <p:nvSpPr>
          <p:cNvPr id="109" name="Google Shape;109;g2c43d77b96f_0_82"/>
          <p:cNvSpPr/>
          <p:nvPr/>
        </p:nvSpPr>
        <p:spPr>
          <a:xfrm>
            <a:off x="3848457" y="10515600"/>
            <a:ext cx="8010600" cy="1735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A record of the number of unicorns spotted in the fantasy realm and the beauty and mystery.</a:t>
            </a:r>
            <a:endParaRPr b="0" i="0" sz="3200" u="none" cap="none" strike="noStrike">
              <a:solidFill>
                <a:schemeClr val="dk1"/>
              </a:solidFill>
              <a:latin typeface="Calibri"/>
              <a:ea typeface="Calibri"/>
              <a:cs typeface="Calibri"/>
              <a:sym typeface="Calibri"/>
            </a:endParaRPr>
          </a:p>
        </p:txBody>
      </p:sp>
      <p:sp>
        <p:nvSpPr>
          <p:cNvPr id="110" name="Google Shape;110;g2c43d77b96f_0_82"/>
          <p:cNvSpPr/>
          <p:nvPr/>
        </p:nvSpPr>
        <p:spPr>
          <a:xfrm>
            <a:off x="12676184" y="9499600"/>
            <a:ext cx="9907200" cy="26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11" name="Google Shape;111;g2c43d77b96f_0_82"/>
          <p:cNvPicPr preferRelativeResize="0"/>
          <p:nvPr/>
        </p:nvPicPr>
        <p:blipFill rotWithShape="1">
          <a:blip r:embed="rId6">
            <a:alphaModFix/>
          </a:blip>
          <a:srcRect b="0" l="0" r="0" t="0"/>
          <a:stretch/>
        </p:blipFill>
        <p:spPr>
          <a:xfrm>
            <a:off x="12676184" y="9994900"/>
            <a:ext cx="1785547" cy="1625600"/>
          </a:xfrm>
          <a:prstGeom prst="rect">
            <a:avLst/>
          </a:prstGeom>
          <a:noFill/>
          <a:ln>
            <a:noFill/>
          </a:ln>
        </p:spPr>
      </p:pic>
      <p:sp>
        <p:nvSpPr>
          <p:cNvPr id="112" name="Google Shape;112;g2c43d77b96f_0_82"/>
          <p:cNvSpPr/>
          <p:nvPr/>
        </p:nvSpPr>
        <p:spPr>
          <a:xfrm>
            <a:off x="14868182" y="9499600"/>
            <a:ext cx="7715100" cy="26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2c43d77b96f_0_82"/>
          <p:cNvSpPr/>
          <p:nvPr/>
        </p:nvSpPr>
        <p:spPr>
          <a:xfrm>
            <a:off x="14868182" y="9499600"/>
            <a:ext cx="7918500" cy="101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DRAGON TAMING</a:t>
            </a:r>
            <a:endParaRPr b="0" i="0" sz="4800" u="none" cap="none" strike="noStrike">
              <a:solidFill>
                <a:schemeClr val="dk1"/>
              </a:solidFill>
              <a:latin typeface="Calibri"/>
              <a:ea typeface="Calibri"/>
              <a:cs typeface="Calibri"/>
              <a:sym typeface="Calibri"/>
            </a:endParaRPr>
          </a:p>
        </p:txBody>
      </p:sp>
      <p:sp>
        <p:nvSpPr>
          <p:cNvPr id="114" name="Google Shape;114;g2c43d77b96f_0_82"/>
          <p:cNvSpPr/>
          <p:nvPr/>
        </p:nvSpPr>
        <p:spPr>
          <a:xfrm>
            <a:off x="14868182" y="10515600"/>
            <a:ext cx="7850700" cy="1735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A closer look at the art of taming dragons and the brave adventurers who dare to take on these fearsome creatures.</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19" name="Shape 119"/>
        <p:cNvGrpSpPr/>
        <p:nvPr/>
      </p:nvGrpSpPr>
      <p:grpSpPr>
        <a:xfrm>
          <a:off x="0" y="0"/>
          <a:ext cx="0" cy="0"/>
          <a:chOff x="0" y="0"/>
          <a:chExt cx="0" cy="0"/>
        </a:xfrm>
      </p:grpSpPr>
      <p:sp>
        <p:nvSpPr>
          <p:cNvPr id="120" name="Google Shape;120;g2c43d77b96f_0_99"/>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21" name="Google Shape;121;g2c43d77b96f_0_99"/>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sp>
        <p:nvSpPr>
          <p:cNvPr id="122" name="Google Shape;122;g2c43d77b96f_0_99"/>
          <p:cNvSpPr/>
          <p:nvPr/>
        </p:nvSpPr>
        <p:spPr>
          <a:xfrm>
            <a:off x="914514" y="1498600"/>
            <a:ext cx="7023900" cy="876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2c43d77b96f_0_99"/>
          <p:cNvSpPr/>
          <p:nvPr/>
        </p:nvSpPr>
        <p:spPr>
          <a:xfrm>
            <a:off x="914514" y="1498600"/>
            <a:ext cx="6452400" cy="81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2c43d77b96f_0_99"/>
          <p:cNvSpPr/>
          <p:nvPr/>
        </p:nvSpPr>
        <p:spPr>
          <a:xfrm>
            <a:off x="914514" y="1498600"/>
            <a:ext cx="6655500" cy="101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UNICORN SIGHTINGS</a:t>
            </a:r>
            <a:endParaRPr b="0" i="0" sz="4800" u="none" cap="none" strike="noStrike">
              <a:solidFill>
                <a:schemeClr val="dk1"/>
              </a:solidFill>
              <a:latin typeface="Calibri"/>
              <a:ea typeface="Calibri"/>
              <a:cs typeface="Calibri"/>
              <a:sym typeface="Calibri"/>
            </a:endParaRPr>
          </a:p>
        </p:txBody>
      </p:sp>
      <p:sp>
        <p:nvSpPr>
          <p:cNvPr id="125" name="Google Shape;125;g2c43d77b96f_0_99"/>
          <p:cNvSpPr/>
          <p:nvPr/>
        </p:nvSpPr>
        <p:spPr>
          <a:xfrm>
            <a:off x="914514" y="2921000"/>
            <a:ext cx="7023900" cy="16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2c43d77b96f_0_99"/>
          <p:cNvSpPr/>
          <p:nvPr/>
        </p:nvSpPr>
        <p:spPr>
          <a:xfrm>
            <a:off x="914514" y="2921000"/>
            <a:ext cx="7159500" cy="1735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A record of the number of unicorns spotted in the fantasy realm and the beauty and mystery.</a:t>
            </a:r>
            <a:endParaRPr b="0" i="0" sz="3200" u="none" cap="none" strike="noStrike">
              <a:solidFill>
                <a:schemeClr val="dk1"/>
              </a:solidFill>
              <a:latin typeface="Calibri"/>
              <a:ea typeface="Calibri"/>
              <a:cs typeface="Calibri"/>
              <a:sym typeface="Calibri"/>
            </a:endParaRPr>
          </a:p>
        </p:txBody>
      </p:sp>
      <p:pic>
        <p:nvPicPr>
          <p:cNvPr descr=" " id="127" name="Google Shape;127;g2c43d77b96f_0_99"/>
          <p:cNvPicPr preferRelativeResize="0"/>
          <p:nvPr/>
        </p:nvPicPr>
        <p:blipFill rotWithShape="1">
          <a:blip r:embed="rId4">
            <a:alphaModFix/>
          </a:blip>
          <a:srcRect b="0" l="0" r="0" t="0"/>
          <a:stretch/>
        </p:blipFill>
        <p:spPr>
          <a:xfrm>
            <a:off x="914514" y="5130800"/>
            <a:ext cx="7023978" cy="5130800"/>
          </a:xfrm>
          <a:prstGeom prst="rect">
            <a:avLst/>
          </a:prstGeom>
          <a:noFill/>
          <a:ln>
            <a:noFill/>
          </a:ln>
        </p:spPr>
      </p:pic>
      <p:sp>
        <p:nvSpPr>
          <p:cNvPr id="128" name="Google Shape;128;g2c43d77b96f_0_99"/>
          <p:cNvSpPr/>
          <p:nvPr/>
        </p:nvSpPr>
        <p:spPr>
          <a:xfrm>
            <a:off x="15826178" y="1498600"/>
            <a:ext cx="7023900" cy="876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2c43d77b96f_0_99"/>
          <p:cNvSpPr/>
          <p:nvPr/>
        </p:nvSpPr>
        <p:spPr>
          <a:xfrm>
            <a:off x="15826178" y="1498600"/>
            <a:ext cx="6452400" cy="81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2c43d77b96f_0_99"/>
          <p:cNvSpPr/>
          <p:nvPr/>
        </p:nvSpPr>
        <p:spPr>
          <a:xfrm>
            <a:off x="15826178" y="1498600"/>
            <a:ext cx="6655500" cy="101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UNICORN SIGHTINGS</a:t>
            </a:r>
            <a:endParaRPr b="0" i="0" sz="4800" u="none" cap="none" strike="noStrike">
              <a:solidFill>
                <a:schemeClr val="dk1"/>
              </a:solidFill>
              <a:latin typeface="Calibri"/>
              <a:ea typeface="Calibri"/>
              <a:cs typeface="Calibri"/>
              <a:sym typeface="Calibri"/>
            </a:endParaRPr>
          </a:p>
        </p:txBody>
      </p:sp>
      <p:sp>
        <p:nvSpPr>
          <p:cNvPr id="131" name="Google Shape;131;g2c43d77b96f_0_99"/>
          <p:cNvSpPr/>
          <p:nvPr/>
        </p:nvSpPr>
        <p:spPr>
          <a:xfrm>
            <a:off x="15826178" y="2921000"/>
            <a:ext cx="7023900" cy="16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2c43d77b96f_0_99"/>
          <p:cNvSpPr/>
          <p:nvPr/>
        </p:nvSpPr>
        <p:spPr>
          <a:xfrm>
            <a:off x="15826178" y="2921000"/>
            <a:ext cx="7159500" cy="1735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A record of the number of unicorns spotted in the fantasy realm and the beauty and mystery.</a:t>
            </a:r>
            <a:endParaRPr b="0" i="0" sz="3200" u="none" cap="none" strike="noStrike">
              <a:solidFill>
                <a:schemeClr val="dk1"/>
              </a:solidFill>
              <a:latin typeface="Calibri"/>
              <a:ea typeface="Calibri"/>
              <a:cs typeface="Calibri"/>
              <a:sym typeface="Calibri"/>
            </a:endParaRPr>
          </a:p>
        </p:txBody>
      </p:sp>
      <p:pic>
        <p:nvPicPr>
          <p:cNvPr descr=" " id="133" name="Google Shape;133;g2c43d77b96f_0_99"/>
          <p:cNvPicPr preferRelativeResize="0"/>
          <p:nvPr/>
        </p:nvPicPr>
        <p:blipFill rotWithShape="1">
          <a:blip r:embed="rId5">
            <a:alphaModFix/>
          </a:blip>
          <a:srcRect b="0" l="0" r="0" t="0"/>
          <a:stretch/>
        </p:blipFill>
        <p:spPr>
          <a:xfrm>
            <a:off x="15826178" y="5130800"/>
            <a:ext cx="7023978" cy="5130800"/>
          </a:xfrm>
          <a:prstGeom prst="rect">
            <a:avLst/>
          </a:prstGeom>
          <a:noFill/>
          <a:ln>
            <a:noFill/>
          </a:ln>
        </p:spPr>
      </p:pic>
      <p:sp>
        <p:nvSpPr>
          <p:cNvPr id="134" name="Google Shape;134;g2c43d77b96f_0_99"/>
          <p:cNvSpPr/>
          <p:nvPr/>
        </p:nvSpPr>
        <p:spPr>
          <a:xfrm>
            <a:off x="8370346" y="1498600"/>
            <a:ext cx="7023900" cy="876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2c43d77b96f_0_99"/>
          <p:cNvSpPr/>
          <p:nvPr/>
        </p:nvSpPr>
        <p:spPr>
          <a:xfrm>
            <a:off x="8370346" y="1498600"/>
            <a:ext cx="5347500" cy="81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2c43d77b96f_0_99"/>
          <p:cNvSpPr/>
          <p:nvPr/>
        </p:nvSpPr>
        <p:spPr>
          <a:xfrm>
            <a:off x="8370346" y="1498600"/>
            <a:ext cx="5550600" cy="101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DRAGON TAMING</a:t>
            </a:r>
            <a:endParaRPr b="0" i="0" sz="4800" u="none" cap="none" strike="noStrike">
              <a:solidFill>
                <a:schemeClr val="dk1"/>
              </a:solidFill>
              <a:latin typeface="Calibri"/>
              <a:ea typeface="Calibri"/>
              <a:cs typeface="Calibri"/>
              <a:sym typeface="Calibri"/>
            </a:endParaRPr>
          </a:p>
        </p:txBody>
      </p:sp>
      <p:sp>
        <p:nvSpPr>
          <p:cNvPr id="137" name="Google Shape;137;g2c43d77b96f_0_99"/>
          <p:cNvSpPr/>
          <p:nvPr/>
        </p:nvSpPr>
        <p:spPr>
          <a:xfrm>
            <a:off x="8370346" y="2921000"/>
            <a:ext cx="7023900" cy="16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2c43d77b96f_0_99"/>
          <p:cNvSpPr/>
          <p:nvPr/>
        </p:nvSpPr>
        <p:spPr>
          <a:xfrm>
            <a:off x="8370346" y="2921000"/>
            <a:ext cx="7159500" cy="1735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A closer look at the art of taming dragons and the brave adventurers who take on these creatures.</a:t>
            </a:r>
            <a:endParaRPr b="0" i="0" sz="3200" u="none" cap="none" strike="noStrike">
              <a:solidFill>
                <a:schemeClr val="dk1"/>
              </a:solidFill>
              <a:latin typeface="Calibri"/>
              <a:ea typeface="Calibri"/>
              <a:cs typeface="Calibri"/>
              <a:sym typeface="Calibri"/>
            </a:endParaRPr>
          </a:p>
        </p:txBody>
      </p:sp>
      <p:pic>
        <p:nvPicPr>
          <p:cNvPr descr=" " id="139" name="Google Shape;139;g2c43d77b96f_0_99"/>
          <p:cNvPicPr preferRelativeResize="0"/>
          <p:nvPr/>
        </p:nvPicPr>
        <p:blipFill rotWithShape="1">
          <a:blip r:embed="rId6">
            <a:alphaModFix/>
          </a:blip>
          <a:srcRect b="0" l="0" r="0" t="0"/>
          <a:stretch/>
        </p:blipFill>
        <p:spPr>
          <a:xfrm>
            <a:off x="8370346" y="5130800"/>
            <a:ext cx="7023978" cy="5130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44" name="Shape 144"/>
        <p:cNvGrpSpPr/>
        <p:nvPr/>
      </p:nvGrpSpPr>
      <p:grpSpPr>
        <a:xfrm>
          <a:off x="0" y="0"/>
          <a:ext cx="0" cy="0"/>
          <a:chOff x="0" y="0"/>
          <a:chExt cx="0" cy="0"/>
        </a:xfrm>
      </p:grpSpPr>
      <p:sp>
        <p:nvSpPr>
          <p:cNvPr id="145" name="Google Shape;145;g2c43d77b96f_0_123"/>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46" name="Google Shape;146;g2c43d77b96f_0_123"/>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pic>
        <p:nvPicPr>
          <p:cNvPr descr=" " id="147" name="Google Shape;147;g2c43d77b96f_0_123"/>
          <p:cNvPicPr preferRelativeResize="0"/>
          <p:nvPr/>
        </p:nvPicPr>
        <p:blipFill rotWithShape="1">
          <a:blip r:embed="rId4">
            <a:alphaModFix/>
          </a:blip>
          <a:srcRect b="0" l="0" r="0" t="0"/>
          <a:stretch/>
        </p:blipFill>
        <p:spPr>
          <a:xfrm>
            <a:off x="1473384" y="1219200"/>
            <a:ext cx="5966698" cy="4437887"/>
          </a:xfrm>
          <a:prstGeom prst="rect">
            <a:avLst/>
          </a:prstGeom>
          <a:noFill/>
          <a:ln>
            <a:noFill/>
          </a:ln>
        </p:spPr>
      </p:pic>
      <p:sp>
        <p:nvSpPr>
          <p:cNvPr id="148" name="Google Shape;148;g2c43d77b96f_0_123"/>
          <p:cNvSpPr/>
          <p:nvPr/>
        </p:nvSpPr>
        <p:spPr>
          <a:xfrm>
            <a:off x="5398175" y="3556000"/>
            <a:ext cx="13603500" cy="6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2c43d77b96f_0_123"/>
          <p:cNvSpPr/>
          <p:nvPr/>
        </p:nvSpPr>
        <p:spPr>
          <a:xfrm>
            <a:off x="5398175" y="3556000"/>
            <a:ext cx="13806600" cy="5892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FANTASY IS THE GATEWAY TO THE IMPOSSIBLE, THE LAND WHERE THE ORDINARY BECOMES EXTRAORDINARY, AND THE IMPOSSIBLE BECOMES POSSIBLE. IT IS THE REALM OF THE IMAGINATION, WHERE ANYTHING CAN HAPPEN AND EVERYTHING IS POSSIBLE.</a:t>
            </a:r>
            <a:endParaRPr b="0" i="0" sz="4800" u="none" cap="none" strike="noStrike">
              <a:solidFill>
                <a:schemeClr val="dk1"/>
              </a:solidFill>
              <a:latin typeface="Calibri"/>
              <a:ea typeface="Calibri"/>
              <a:cs typeface="Calibri"/>
              <a:sym typeface="Calibri"/>
            </a:endParaRPr>
          </a:p>
        </p:txBody>
      </p:sp>
      <p:sp>
        <p:nvSpPr>
          <p:cNvPr id="150" name="Google Shape;150;g2c43d77b96f_0_123"/>
          <p:cNvSpPr/>
          <p:nvPr/>
        </p:nvSpPr>
        <p:spPr>
          <a:xfrm>
            <a:off x="14149568" y="9550400"/>
            <a:ext cx="5004300" cy="76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600"/>
              <a:buFont typeface="Red Hat Display Black"/>
              <a:buNone/>
            </a:pPr>
            <a:r>
              <a:rPr b="0" i="0" lang="en-US" sz="3600" u="none" cap="none" strike="noStrike">
                <a:solidFill>
                  <a:srgbClr val="0E0E0E"/>
                </a:solidFill>
                <a:latin typeface="Red Hat Display Black"/>
                <a:ea typeface="Red Hat Display Black"/>
                <a:cs typeface="Red Hat Display Black"/>
                <a:sym typeface="Red Hat Display Black"/>
              </a:rPr>
              <a:t>THE DREAM WEAVER</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55" name="Shape 155"/>
        <p:cNvGrpSpPr/>
        <p:nvPr/>
      </p:nvGrpSpPr>
      <p:grpSpPr>
        <a:xfrm>
          <a:off x="0" y="0"/>
          <a:ext cx="0" cy="0"/>
          <a:chOff x="0" y="0"/>
          <a:chExt cx="0" cy="0"/>
        </a:xfrm>
      </p:grpSpPr>
      <p:sp>
        <p:nvSpPr>
          <p:cNvPr id="156" name="Google Shape;156;g2c43d77b96f_0_133"/>
          <p:cNvSpPr/>
          <p:nvPr/>
        </p:nvSpPr>
        <p:spPr>
          <a:xfrm>
            <a:off x="76210" y="-5168900"/>
            <a:ext cx="13006500" cy="13004700"/>
          </a:xfrm>
          <a:prstGeom prst="ellipse">
            <a:avLst/>
          </a:prstGeom>
          <a:solidFill>
            <a:srgbClr val="007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2c43d77b96f_0_133"/>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58" name="Google Shape;158;g2c43d77b96f_0_133"/>
          <p:cNvPicPr preferRelativeResize="0"/>
          <p:nvPr/>
        </p:nvPicPr>
        <p:blipFill rotWithShape="1">
          <a:blip r:embed="rId3">
            <a:alphaModFix/>
          </a:blip>
          <a:srcRect b="0" l="0" r="0" t="0"/>
          <a:stretch/>
        </p:blipFill>
        <p:spPr>
          <a:xfrm>
            <a:off x="23523340" y="10820400"/>
            <a:ext cx="711289" cy="2590800"/>
          </a:xfrm>
          <a:prstGeom prst="rect">
            <a:avLst/>
          </a:prstGeom>
          <a:noFill/>
          <a:ln>
            <a:noFill/>
          </a:ln>
        </p:spPr>
      </p:pic>
      <p:pic>
        <p:nvPicPr>
          <p:cNvPr descr=" " id="159" name="Google Shape;159;g2c43d77b96f_0_133"/>
          <p:cNvPicPr preferRelativeResize="0"/>
          <p:nvPr/>
        </p:nvPicPr>
        <p:blipFill rotWithShape="1">
          <a:blip r:embed="rId4">
            <a:alphaModFix/>
          </a:blip>
          <a:srcRect b="0" l="0" r="0" t="0"/>
          <a:stretch/>
        </p:blipFill>
        <p:spPr>
          <a:xfrm>
            <a:off x="6109464" y="1270000"/>
            <a:ext cx="6084060" cy="11341100"/>
          </a:xfrm>
          <a:prstGeom prst="rect">
            <a:avLst/>
          </a:prstGeom>
          <a:noFill/>
          <a:ln>
            <a:noFill/>
          </a:ln>
        </p:spPr>
      </p:pic>
      <p:sp>
        <p:nvSpPr>
          <p:cNvPr id="160" name="Google Shape;160;g2c43d77b96f_0_133"/>
          <p:cNvSpPr/>
          <p:nvPr/>
        </p:nvSpPr>
        <p:spPr>
          <a:xfrm>
            <a:off x="13082635" y="4838700"/>
            <a:ext cx="7163700" cy="299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2c43d77b96f_0_133"/>
          <p:cNvSpPr/>
          <p:nvPr/>
        </p:nvSpPr>
        <p:spPr>
          <a:xfrm>
            <a:off x="13082635" y="4838700"/>
            <a:ext cx="7366800" cy="1828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DRAGON TAMING TECHNIQUE</a:t>
            </a:r>
            <a:endParaRPr b="0" i="0" sz="4800" u="none" cap="none" strike="noStrike">
              <a:solidFill>
                <a:schemeClr val="dk1"/>
              </a:solidFill>
              <a:latin typeface="Calibri"/>
              <a:ea typeface="Calibri"/>
              <a:cs typeface="Calibri"/>
              <a:sym typeface="Calibri"/>
            </a:endParaRPr>
          </a:p>
        </p:txBody>
      </p:sp>
      <p:sp>
        <p:nvSpPr>
          <p:cNvPr id="162" name="Google Shape;162;g2c43d77b96f_0_133"/>
          <p:cNvSpPr/>
          <p:nvPr/>
        </p:nvSpPr>
        <p:spPr>
          <a:xfrm>
            <a:off x="13082635" y="6769100"/>
            <a:ext cx="7299300" cy="120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A guide to taming and caring for dragons in the realm of magic.</a:t>
            </a:r>
            <a:endParaRPr b="0" i="0" sz="3200" u="none" cap="none" strike="noStrike">
              <a:solidFill>
                <a:schemeClr val="dk1"/>
              </a:solidFill>
              <a:latin typeface="Calibri"/>
              <a:ea typeface="Calibri"/>
              <a:cs typeface="Calibri"/>
              <a:sym typeface="Calibri"/>
            </a:endParaRPr>
          </a:p>
        </p:txBody>
      </p:sp>
      <p:sp>
        <p:nvSpPr>
          <p:cNvPr id="163" name="Google Shape;163;g2c43d77b96f_0_133"/>
          <p:cNvSpPr/>
          <p:nvPr/>
        </p:nvSpPr>
        <p:spPr>
          <a:xfrm>
            <a:off x="13082635" y="8267700"/>
            <a:ext cx="7163700" cy="299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2c43d77b96f_0_133"/>
          <p:cNvSpPr/>
          <p:nvPr/>
        </p:nvSpPr>
        <p:spPr>
          <a:xfrm>
            <a:off x="13082635" y="8267700"/>
            <a:ext cx="7366800" cy="1828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THE ART OF UNICORN SIGHTING</a:t>
            </a:r>
            <a:endParaRPr b="0" i="0" sz="4800" u="none" cap="none" strike="noStrike">
              <a:solidFill>
                <a:schemeClr val="dk1"/>
              </a:solidFill>
              <a:latin typeface="Calibri"/>
              <a:ea typeface="Calibri"/>
              <a:cs typeface="Calibri"/>
              <a:sym typeface="Calibri"/>
            </a:endParaRPr>
          </a:p>
        </p:txBody>
      </p:sp>
      <p:sp>
        <p:nvSpPr>
          <p:cNvPr id="165" name="Google Shape;165;g2c43d77b96f_0_133"/>
          <p:cNvSpPr/>
          <p:nvPr/>
        </p:nvSpPr>
        <p:spPr>
          <a:xfrm>
            <a:off x="13082635" y="10198100"/>
            <a:ext cx="7299300" cy="120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Tips and tricks for spotting the elusive unicorns in their natural habitat.</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70" name="Shape 170"/>
        <p:cNvGrpSpPr/>
        <p:nvPr/>
      </p:nvGrpSpPr>
      <p:grpSpPr>
        <a:xfrm>
          <a:off x="0" y="0"/>
          <a:ext cx="0" cy="0"/>
          <a:chOff x="0" y="0"/>
          <a:chExt cx="0" cy="0"/>
        </a:xfrm>
      </p:grpSpPr>
      <p:sp>
        <p:nvSpPr>
          <p:cNvPr id="171" name="Google Shape;171;g2c43d77b96f_0_147"/>
          <p:cNvSpPr/>
          <p:nvPr/>
        </p:nvSpPr>
        <p:spPr>
          <a:xfrm>
            <a:off x="2091528" y="736600"/>
            <a:ext cx="20216700" cy="3031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07042"/>
              </a:buClr>
              <a:buSzPts val="8000"/>
              <a:buFont typeface="Red Hat Display Black"/>
              <a:buNone/>
            </a:pPr>
            <a:r>
              <a:rPr b="0" i="0" lang="en-US" sz="8000" u="none" cap="none" strike="noStrike">
                <a:solidFill>
                  <a:srgbClr val="007042"/>
                </a:solidFill>
                <a:latin typeface="Red Hat Display Black"/>
                <a:ea typeface="Red Hat Display Black"/>
                <a:cs typeface="Red Hat Display Black"/>
                <a:sym typeface="Red Hat Display Black"/>
              </a:rPr>
              <a:t>THE MAGIC OF DRAGONS</a:t>
            </a:r>
            <a:endParaRPr b="0" i="0" sz="8000" u="none" cap="none" strike="noStrike">
              <a:solidFill>
                <a:schemeClr val="dk1"/>
              </a:solidFill>
              <a:latin typeface="Calibri"/>
              <a:ea typeface="Calibri"/>
              <a:cs typeface="Calibri"/>
              <a:sym typeface="Calibri"/>
            </a:endParaRPr>
          </a:p>
          <a:p>
            <a:pPr indent="0" lvl="0" marL="0" marR="0" rtl="0" algn="ctr">
              <a:spcBef>
                <a:spcPts val="0"/>
              </a:spcBef>
              <a:spcAft>
                <a:spcPts val="0"/>
              </a:spcAft>
              <a:buClr>
                <a:srgbClr val="000000"/>
              </a:buClr>
              <a:buSzPts val="8000"/>
              <a:buFont typeface="Red Hat Display Black"/>
              <a:buNone/>
            </a:pPr>
            <a:r>
              <a:rPr b="0" i="0" lang="en-US" sz="8000" u="none" cap="none" strike="noStrike">
                <a:solidFill>
                  <a:srgbClr val="000000"/>
                </a:solidFill>
                <a:latin typeface="Red Hat Display Black"/>
                <a:ea typeface="Red Hat Display Black"/>
                <a:cs typeface="Red Hat Display Black"/>
                <a:sym typeface="Red Hat Display Black"/>
              </a:rPr>
              <a:t> A RESEARCH</a:t>
            </a:r>
            <a:endParaRPr b="0" i="0" sz="8000" u="none" cap="none" strike="noStrike">
              <a:solidFill>
                <a:schemeClr val="dk1"/>
              </a:solidFill>
              <a:latin typeface="Calibri"/>
              <a:ea typeface="Calibri"/>
              <a:cs typeface="Calibri"/>
              <a:sym typeface="Calibri"/>
            </a:endParaRPr>
          </a:p>
        </p:txBody>
      </p:sp>
      <p:sp>
        <p:nvSpPr>
          <p:cNvPr id="172" name="Google Shape;172;g2c43d77b96f_0_147"/>
          <p:cNvSpPr/>
          <p:nvPr/>
        </p:nvSpPr>
        <p:spPr>
          <a:xfrm>
            <a:off x="14352794" y="4025900"/>
            <a:ext cx="6642900" cy="775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2c43d77b96f_0_147"/>
          <p:cNvSpPr/>
          <p:nvPr/>
        </p:nvSpPr>
        <p:spPr>
          <a:xfrm>
            <a:off x="14898962" y="4025900"/>
            <a:ext cx="5550600" cy="101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DRAGON TAMING</a:t>
            </a:r>
            <a:endParaRPr b="0" i="0" sz="4800" u="none" cap="none" strike="noStrike">
              <a:solidFill>
                <a:schemeClr val="dk1"/>
              </a:solidFill>
              <a:latin typeface="Calibri"/>
              <a:ea typeface="Calibri"/>
              <a:cs typeface="Calibri"/>
              <a:sym typeface="Calibri"/>
            </a:endParaRPr>
          </a:p>
        </p:txBody>
      </p:sp>
      <p:sp>
        <p:nvSpPr>
          <p:cNvPr id="174" name="Google Shape;174;g2c43d77b96f_0_147"/>
          <p:cNvSpPr/>
          <p:nvPr/>
        </p:nvSpPr>
        <p:spPr>
          <a:xfrm>
            <a:off x="14352794" y="5143500"/>
            <a:ext cx="6642900" cy="66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75" name="Google Shape;175;g2c43d77b96f_0_147"/>
          <p:cNvPicPr preferRelativeResize="0"/>
          <p:nvPr/>
        </p:nvPicPr>
        <p:blipFill rotWithShape="1">
          <a:blip r:embed="rId3">
            <a:alphaModFix/>
          </a:blip>
          <a:srcRect b="0" l="0" r="0" t="0"/>
          <a:stretch/>
        </p:blipFill>
        <p:spPr>
          <a:xfrm>
            <a:off x="14352794" y="5143500"/>
            <a:ext cx="6642930" cy="6642100"/>
          </a:xfrm>
          <a:prstGeom prst="rect">
            <a:avLst/>
          </a:prstGeom>
          <a:noFill/>
          <a:ln>
            <a:noFill/>
          </a:ln>
        </p:spPr>
      </p:pic>
      <p:pic>
        <p:nvPicPr>
          <p:cNvPr descr=" " id="176" name="Google Shape;176;g2c43d77b96f_0_147"/>
          <p:cNvPicPr preferRelativeResize="0"/>
          <p:nvPr/>
        </p:nvPicPr>
        <p:blipFill rotWithShape="1">
          <a:blip r:embed="rId4">
            <a:alphaModFix/>
          </a:blip>
          <a:srcRect b="0" l="0" r="0" t="0"/>
          <a:stretch/>
        </p:blipFill>
        <p:spPr>
          <a:xfrm>
            <a:off x="14352791" y="5143500"/>
            <a:ext cx="6642933" cy="6642100"/>
          </a:xfrm>
          <a:prstGeom prst="rect">
            <a:avLst/>
          </a:prstGeom>
          <a:noFill/>
          <a:ln>
            <a:noFill/>
          </a:ln>
        </p:spPr>
      </p:pic>
      <p:sp>
        <p:nvSpPr>
          <p:cNvPr id="177" name="Google Shape;177;g2c43d77b96f_0_147"/>
          <p:cNvSpPr/>
          <p:nvPr/>
        </p:nvSpPr>
        <p:spPr>
          <a:xfrm>
            <a:off x="15762670" y="6540500"/>
            <a:ext cx="3835800" cy="3835500"/>
          </a:xfrm>
          <a:prstGeom prst="roundRect">
            <a:avLst>
              <a:gd fmla="val 3311285" name="adj"/>
            </a:avLst>
          </a:prstGeom>
          <a:solidFill>
            <a:srgbClr val="62AB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78" name="Google Shape;178;g2c43d77b96f_0_147"/>
          <p:cNvPicPr preferRelativeResize="0"/>
          <p:nvPr/>
        </p:nvPicPr>
        <p:blipFill rotWithShape="1">
          <a:blip r:embed="rId5">
            <a:alphaModFix/>
          </a:blip>
          <a:srcRect b="0" l="0" r="0" t="0"/>
          <a:stretch/>
        </p:blipFill>
        <p:spPr>
          <a:xfrm>
            <a:off x="17027362" y="7086600"/>
            <a:ext cx="1306499" cy="1625600"/>
          </a:xfrm>
          <a:prstGeom prst="rect">
            <a:avLst/>
          </a:prstGeom>
          <a:noFill/>
          <a:ln>
            <a:noFill/>
          </a:ln>
        </p:spPr>
      </p:pic>
      <p:sp>
        <p:nvSpPr>
          <p:cNvPr id="179" name="Google Shape;179;g2c43d77b96f_0_147"/>
          <p:cNvSpPr/>
          <p:nvPr/>
        </p:nvSpPr>
        <p:spPr>
          <a:xfrm>
            <a:off x="15915089" y="9017000"/>
            <a:ext cx="3531000" cy="81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2c43d77b96f_0_147"/>
          <p:cNvSpPr/>
          <p:nvPr/>
        </p:nvSpPr>
        <p:spPr>
          <a:xfrm>
            <a:off x="15813476" y="9017000"/>
            <a:ext cx="3734400" cy="101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FFFFF"/>
              </a:buClr>
              <a:buSzPts val="4800"/>
              <a:buFont typeface="Red Hat Display Black"/>
              <a:buNone/>
            </a:pPr>
            <a:r>
              <a:rPr b="0" i="0" lang="en-US" sz="4800" u="none" cap="none" strike="noStrike">
                <a:solidFill>
                  <a:srgbClr val="FFFFFF"/>
                </a:solidFill>
                <a:latin typeface="Red Hat Display Black"/>
                <a:ea typeface="Red Hat Display Black"/>
                <a:cs typeface="Red Hat Display Black"/>
                <a:sym typeface="Red Hat Display Black"/>
              </a:rPr>
              <a:t>UNICORN </a:t>
            </a:r>
            <a:endParaRPr b="0" i="0" sz="4800" u="none" cap="none" strike="noStrike">
              <a:solidFill>
                <a:schemeClr val="dk1"/>
              </a:solidFill>
              <a:latin typeface="Calibri"/>
              <a:ea typeface="Calibri"/>
              <a:cs typeface="Calibri"/>
              <a:sym typeface="Calibri"/>
            </a:endParaRPr>
          </a:p>
        </p:txBody>
      </p:sp>
      <p:sp>
        <p:nvSpPr>
          <p:cNvPr id="181" name="Google Shape;181;g2c43d77b96f_0_147"/>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82" name="Google Shape;182;g2c43d77b96f_0_147"/>
          <p:cNvPicPr preferRelativeResize="0"/>
          <p:nvPr/>
        </p:nvPicPr>
        <p:blipFill rotWithShape="1">
          <a:blip r:embed="rId6">
            <a:alphaModFix/>
          </a:blip>
          <a:srcRect b="0" l="0" r="0" t="0"/>
          <a:stretch/>
        </p:blipFill>
        <p:spPr>
          <a:xfrm>
            <a:off x="23523340" y="10820400"/>
            <a:ext cx="711289" cy="2590800"/>
          </a:xfrm>
          <a:prstGeom prst="rect">
            <a:avLst/>
          </a:prstGeom>
          <a:noFill/>
          <a:ln>
            <a:noFill/>
          </a:ln>
        </p:spPr>
      </p:pic>
      <p:sp>
        <p:nvSpPr>
          <p:cNvPr id="183" name="Google Shape;183;g2c43d77b96f_0_147"/>
          <p:cNvSpPr/>
          <p:nvPr/>
        </p:nvSpPr>
        <p:spPr>
          <a:xfrm>
            <a:off x="3149994" y="4318000"/>
            <a:ext cx="3620100" cy="314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2c43d77b96f_0_147"/>
          <p:cNvSpPr/>
          <p:nvPr/>
        </p:nvSpPr>
        <p:spPr>
          <a:xfrm>
            <a:off x="3149994" y="4318000"/>
            <a:ext cx="3620100" cy="314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2c43d77b96f_0_147"/>
          <p:cNvSpPr/>
          <p:nvPr/>
        </p:nvSpPr>
        <p:spPr>
          <a:xfrm>
            <a:off x="3149994" y="4318000"/>
            <a:ext cx="3823200" cy="101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ARCHERY</a:t>
            </a:r>
            <a:endParaRPr b="0" i="0" sz="4800" u="none" cap="none" strike="noStrike">
              <a:solidFill>
                <a:schemeClr val="dk1"/>
              </a:solidFill>
              <a:latin typeface="Calibri"/>
              <a:ea typeface="Calibri"/>
              <a:cs typeface="Calibri"/>
              <a:sym typeface="Calibri"/>
            </a:endParaRPr>
          </a:p>
        </p:txBody>
      </p:sp>
      <p:sp>
        <p:nvSpPr>
          <p:cNvPr id="186" name="Google Shape;186;g2c43d77b96f_0_147"/>
          <p:cNvSpPr/>
          <p:nvPr/>
        </p:nvSpPr>
        <p:spPr>
          <a:xfrm>
            <a:off x="3149994" y="5334000"/>
            <a:ext cx="3755400" cy="2269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"The Art of Archery": Discover the intricacies of the Art of Archery .</a:t>
            </a:r>
            <a:endParaRPr b="0" i="0" sz="3200" u="none" cap="none" strike="noStrike">
              <a:solidFill>
                <a:schemeClr val="dk1"/>
              </a:solidFill>
              <a:latin typeface="Calibri"/>
              <a:ea typeface="Calibri"/>
              <a:cs typeface="Calibri"/>
              <a:sym typeface="Calibri"/>
            </a:endParaRPr>
          </a:p>
        </p:txBody>
      </p:sp>
      <p:sp>
        <p:nvSpPr>
          <p:cNvPr id="187" name="Google Shape;187;g2c43d77b96f_0_147"/>
          <p:cNvSpPr/>
          <p:nvPr/>
        </p:nvSpPr>
        <p:spPr>
          <a:xfrm>
            <a:off x="8370346" y="8547100"/>
            <a:ext cx="3620100" cy="314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2c43d77b96f_0_147"/>
          <p:cNvSpPr/>
          <p:nvPr/>
        </p:nvSpPr>
        <p:spPr>
          <a:xfrm>
            <a:off x="8370346" y="8547100"/>
            <a:ext cx="3620100" cy="314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2c43d77b96f_0_147"/>
          <p:cNvSpPr/>
          <p:nvPr/>
        </p:nvSpPr>
        <p:spPr>
          <a:xfrm>
            <a:off x="8370346" y="8547100"/>
            <a:ext cx="3823200" cy="101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UNICORN</a:t>
            </a:r>
            <a:endParaRPr b="0" i="0" sz="4800" u="none" cap="none" strike="noStrike">
              <a:solidFill>
                <a:schemeClr val="dk1"/>
              </a:solidFill>
              <a:latin typeface="Calibri"/>
              <a:ea typeface="Calibri"/>
              <a:cs typeface="Calibri"/>
              <a:sym typeface="Calibri"/>
            </a:endParaRPr>
          </a:p>
        </p:txBody>
      </p:sp>
      <p:sp>
        <p:nvSpPr>
          <p:cNvPr id="190" name="Google Shape;190;g2c43d77b96f_0_147"/>
          <p:cNvSpPr/>
          <p:nvPr/>
        </p:nvSpPr>
        <p:spPr>
          <a:xfrm>
            <a:off x="8370346" y="9563100"/>
            <a:ext cx="3755400" cy="2269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"The Art of Archery": Discover the intricacies of the Art of Archery .</a:t>
            </a:r>
            <a:endParaRPr b="0" i="0" sz="3200" u="none" cap="none" strike="noStrike">
              <a:solidFill>
                <a:schemeClr val="dk1"/>
              </a:solidFill>
              <a:latin typeface="Calibri"/>
              <a:ea typeface="Calibri"/>
              <a:cs typeface="Calibri"/>
              <a:sym typeface="Calibri"/>
            </a:endParaRPr>
          </a:p>
        </p:txBody>
      </p:sp>
      <p:sp>
        <p:nvSpPr>
          <p:cNvPr id="191" name="Google Shape;191;g2c43d77b96f_0_147"/>
          <p:cNvSpPr/>
          <p:nvPr/>
        </p:nvSpPr>
        <p:spPr>
          <a:xfrm>
            <a:off x="8370346" y="4318000"/>
            <a:ext cx="3620100" cy="314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2c43d77b96f_0_147"/>
          <p:cNvSpPr/>
          <p:nvPr/>
        </p:nvSpPr>
        <p:spPr>
          <a:xfrm>
            <a:off x="8370346" y="4318000"/>
            <a:ext cx="3620100" cy="314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c43d77b96f_0_147"/>
          <p:cNvSpPr/>
          <p:nvPr/>
        </p:nvSpPr>
        <p:spPr>
          <a:xfrm>
            <a:off x="8370346" y="4318000"/>
            <a:ext cx="3823200" cy="101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MUSIC</a:t>
            </a:r>
            <a:endParaRPr b="0" i="0" sz="4800" u="none" cap="none" strike="noStrike">
              <a:solidFill>
                <a:schemeClr val="dk1"/>
              </a:solidFill>
              <a:latin typeface="Calibri"/>
              <a:ea typeface="Calibri"/>
              <a:cs typeface="Calibri"/>
              <a:sym typeface="Calibri"/>
            </a:endParaRPr>
          </a:p>
        </p:txBody>
      </p:sp>
      <p:sp>
        <p:nvSpPr>
          <p:cNvPr id="194" name="Google Shape;194;g2c43d77b96f_0_147"/>
          <p:cNvSpPr/>
          <p:nvPr/>
        </p:nvSpPr>
        <p:spPr>
          <a:xfrm>
            <a:off x="8370346" y="5334000"/>
            <a:ext cx="3755400" cy="2269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"The Music of the Elves": Immerse yourself in the enchanting music.</a:t>
            </a:r>
            <a:endParaRPr b="0" i="0" sz="3200" u="none" cap="none" strike="noStrike">
              <a:solidFill>
                <a:schemeClr val="dk1"/>
              </a:solidFill>
              <a:latin typeface="Calibri"/>
              <a:ea typeface="Calibri"/>
              <a:cs typeface="Calibri"/>
              <a:sym typeface="Calibri"/>
            </a:endParaRPr>
          </a:p>
        </p:txBody>
      </p:sp>
      <p:sp>
        <p:nvSpPr>
          <p:cNvPr id="195" name="Google Shape;195;g2c43d77b96f_0_147"/>
          <p:cNvSpPr/>
          <p:nvPr/>
        </p:nvSpPr>
        <p:spPr>
          <a:xfrm>
            <a:off x="3149994" y="8547100"/>
            <a:ext cx="3620100" cy="314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2c43d77b96f_0_147"/>
          <p:cNvSpPr/>
          <p:nvPr/>
        </p:nvSpPr>
        <p:spPr>
          <a:xfrm>
            <a:off x="3149994" y="8547100"/>
            <a:ext cx="3620100" cy="314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2c43d77b96f_0_147"/>
          <p:cNvSpPr/>
          <p:nvPr/>
        </p:nvSpPr>
        <p:spPr>
          <a:xfrm>
            <a:off x="3149994" y="8547100"/>
            <a:ext cx="3823200" cy="101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4800"/>
              <a:buFont typeface="Red Hat Display Black"/>
              <a:buNone/>
            </a:pPr>
            <a:r>
              <a:rPr b="0" i="0" lang="en-US" sz="4800" u="none" cap="none" strike="noStrike">
                <a:solidFill>
                  <a:srgbClr val="0E0E0E"/>
                </a:solidFill>
                <a:latin typeface="Red Hat Display Black"/>
                <a:ea typeface="Red Hat Display Black"/>
                <a:cs typeface="Red Hat Display Black"/>
                <a:sym typeface="Red Hat Display Black"/>
              </a:rPr>
              <a:t>LIFE</a:t>
            </a:r>
            <a:endParaRPr b="0" i="0" sz="4800" u="none" cap="none" strike="noStrike">
              <a:solidFill>
                <a:schemeClr val="dk1"/>
              </a:solidFill>
              <a:latin typeface="Calibri"/>
              <a:ea typeface="Calibri"/>
              <a:cs typeface="Calibri"/>
              <a:sym typeface="Calibri"/>
            </a:endParaRPr>
          </a:p>
        </p:txBody>
      </p:sp>
      <p:sp>
        <p:nvSpPr>
          <p:cNvPr id="198" name="Google Shape;198;g2c43d77b96f_0_147"/>
          <p:cNvSpPr/>
          <p:nvPr/>
        </p:nvSpPr>
        <p:spPr>
          <a:xfrm>
            <a:off x="3149994" y="9563100"/>
            <a:ext cx="3755400" cy="2269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E0E0E"/>
              </a:buClr>
              <a:buSzPts val="3200"/>
              <a:buFont typeface="Red Hat Display"/>
              <a:buNone/>
            </a:pPr>
            <a:r>
              <a:rPr b="0" i="0" lang="en-US" sz="3200" u="none" cap="none" strike="noStrike">
                <a:solidFill>
                  <a:srgbClr val="0E0E0E"/>
                </a:solidFill>
                <a:latin typeface="Red Hat Display"/>
                <a:ea typeface="Red Hat Display"/>
                <a:cs typeface="Red Hat Display"/>
                <a:sym typeface="Red Hat Display"/>
              </a:rPr>
              <a:t>"The Life of an Elf": Learn about the customs and daily life of the elves.</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2024-03-19T07:06:45Z</dcterms:created>
  <dc:creator>PptxGenJS</dc:creator>
</cp:coreProperties>
</file>